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0" r:id="rId1"/>
  </p:sldMasterIdLst>
  <p:notesMasterIdLst>
    <p:notesMasterId r:id="rId19"/>
  </p:notesMasterIdLst>
  <p:handoutMasterIdLst>
    <p:handoutMasterId r:id="rId20"/>
  </p:handoutMasterIdLst>
  <p:sldIdLst>
    <p:sldId id="276" r:id="rId2"/>
    <p:sldId id="277" r:id="rId3"/>
    <p:sldId id="278" r:id="rId4"/>
    <p:sldId id="279" r:id="rId5"/>
    <p:sldId id="280" r:id="rId6"/>
    <p:sldId id="283" r:id="rId7"/>
    <p:sldId id="284" r:id="rId8"/>
    <p:sldId id="285" r:id="rId9"/>
    <p:sldId id="286" r:id="rId10"/>
    <p:sldId id="287" r:id="rId11"/>
    <p:sldId id="288" r:id="rId12"/>
    <p:sldId id="289" r:id="rId13"/>
    <p:sldId id="290" r:id="rId14"/>
    <p:sldId id="291" r:id="rId15"/>
    <p:sldId id="292" r:id="rId16"/>
    <p:sldId id="293" r:id="rId17"/>
    <p:sldId id="294" r:id="rId18"/>
  </p:sldIdLst>
  <p:sldSz cx="9144000" cy="5143500" type="screen16x9"/>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689">
          <p15:clr>
            <a:srgbClr val="A4A3A4"/>
          </p15:clr>
        </p15:guide>
        <p15:guide id="2" orient="horz" pos="858">
          <p15:clr>
            <a:srgbClr val="A4A3A4"/>
          </p15:clr>
        </p15:guide>
        <p15:guide id="3"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F7E13"/>
    <a:srgbClr val="3EB1C8"/>
    <a:srgbClr val="77AB00"/>
    <a:srgbClr val="359EB3"/>
    <a:srgbClr val="7BB000"/>
    <a:srgbClr val="3AA7BD"/>
    <a:srgbClr val="000000"/>
    <a:srgbClr val="FFFFFF"/>
    <a:srgbClr val="003580"/>
    <a:srgbClr val="705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1429" autoAdjust="0"/>
  </p:normalViewPr>
  <p:slideViewPr>
    <p:cSldViewPr snapToGrid="0">
      <p:cViewPr varScale="1">
        <p:scale>
          <a:sx n="82" d="100"/>
          <a:sy n="82" d="100"/>
        </p:scale>
        <p:origin x="844" y="52"/>
      </p:cViewPr>
      <p:guideLst>
        <p:guide orient="horz" pos="2689"/>
        <p:guide orient="horz" pos="858"/>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47" d="100"/>
          <a:sy n="147" d="100"/>
        </p:scale>
        <p:origin x="3240" y="20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3043649" cy="464839"/>
          </a:xfrm>
          <a:prstGeom prst="rect">
            <a:avLst/>
          </a:prstGeom>
        </p:spPr>
        <p:txBody>
          <a:bodyPr vert="horz" lIns="88244" tIns="44121" rIns="88244" bIns="44121" rtlCol="0"/>
          <a:lstStyle>
            <a:lvl1pPr algn="l">
              <a:defRPr sz="1200"/>
            </a:lvl1pPr>
          </a:lstStyle>
          <a:p>
            <a:endParaRPr lang="en-US"/>
          </a:p>
        </p:txBody>
      </p:sp>
      <p:sp>
        <p:nvSpPr>
          <p:cNvPr id="3" name="Date Placeholder 2"/>
          <p:cNvSpPr>
            <a:spLocks noGrp="1"/>
          </p:cNvSpPr>
          <p:nvPr>
            <p:ph type="dt" sz="quarter" idx="1"/>
          </p:nvPr>
        </p:nvSpPr>
        <p:spPr>
          <a:xfrm>
            <a:off x="3977931" y="5"/>
            <a:ext cx="3043649" cy="464839"/>
          </a:xfrm>
          <a:prstGeom prst="rect">
            <a:avLst/>
          </a:prstGeom>
        </p:spPr>
        <p:txBody>
          <a:bodyPr vert="horz" lIns="88244" tIns="44121" rIns="88244" bIns="44121" rtlCol="0"/>
          <a:lstStyle>
            <a:lvl1pPr algn="r">
              <a:defRPr sz="1200"/>
            </a:lvl1pPr>
          </a:lstStyle>
          <a:p>
            <a:fld id="{EE5D2E98-4CEC-A84F-8503-07FE61D20221}" type="datetimeFigureOut">
              <a:rPr lang="en-US" smtClean="0"/>
              <a:pPr/>
              <a:t>4/3/2022</a:t>
            </a:fld>
            <a:endParaRPr lang="en-US"/>
          </a:p>
        </p:txBody>
      </p:sp>
      <p:sp>
        <p:nvSpPr>
          <p:cNvPr id="4" name="Footer Placeholder 3"/>
          <p:cNvSpPr>
            <a:spLocks noGrp="1"/>
          </p:cNvSpPr>
          <p:nvPr>
            <p:ph type="ftr" sz="quarter" idx="2"/>
          </p:nvPr>
        </p:nvSpPr>
        <p:spPr>
          <a:xfrm>
            <a:off x="3" y="8842726"/>
            <a:ext cx="3043649" cy="464839"/>
          </a:xfrm>
          <a:prstGeom prst="rect">
            <a:avLst/>
          </a:prstGeom>
        </p:spPr>
        <p:txBody>
          <a:bodyPr vert="horz" lIns="88244" tIns="44121" rIns="88244" bIns="44121" rtlCol="0" anchor="b"/>
          <a:lstStyle>
            <a:lvl1pPr algn="l">
              <a:defRPr sz="1200"/>
            </a:lvl1pPr>
          </a:lstStyle>
          <a:p>
            <a:endParaRPr lang="en-US"/>
          </a:p>
        </p:txBody>
      </p:sp>
      <p:sp>
        <p:nvSpPr>
          <p:cNvPr id="5" name="Slide Number Placeholder 4"/>
          <p:cNvSpPr>
            <a:spLocks noGrp="1"/>
          </p:cNvSpPr>
          <p:nvPr>
            <p:ph type="sldNum" sz="quarter" idx="3"/>
          </p:nvPr>
        </p:nvSpPr>
        <p:spPr>
          <a:xfrm>
            <a:off x="3977931" y="8842726"/>
            <a:ext cx="3043649" cy="464839"/>
          </a:xfrm>
          <a:prstGeom prst="rect">
            <a:avLst/>
          </a:prstGeom>
        </p:spPr>
        <p:txBody>
          <a:bodyPr vert="horz" lIns="88244" tIns="44121" rIns="88244" bIns="44121" rtlCol="0" anchor="b"/>
          <a:lstStyle>
            <a:lvl1pPr algn="r">
              <a:defRPr sz="1200"/>
            </a:lvl1pPr>
          </a:lstStyle>
          <a:p>
            <a:fld id="{A995CD19-1BF4-274B-90A7-7204844E1B8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43343" cy="295370"/>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lvl1pPr>
              <a:defRPr sz="1100">
                <a:latin typeface="Arial" panose="020B0604020202020204" pitchFamily="34" charset="0"/>
                <a:cs typeface="Arial" panose="020B0604020202020204" pitchFamily="34" charset="0"/>
              </a:defRPr>
            </a:lvl1pPr>
          </a:lstStyle>
          <a:p>
            <a:endParaRPr lang="en-US" dirty="0"/>
          </a:p>
        </p:txBody>
      </p:sp>
      <p:sp>
        <p:nvSpPr>
          <p:cNvPr id="8195" name="Rectangle 3"/>
          <p:cNvSpPr>
            <a:spLocks noGrp="1" noChangeArrowheads="1"/>
          </p:cNvSpPr>
          <p:nvPr>
            <p:ph type="dt" idx="1"/>
          </p:nvPr>
        </p:nvSpPr>
        <p:spPr bwMode="auto">
          <a:xfrm>
            <a:off x="3979761" y="1"/>
            <a:ext cx="3043343" cy="295370"/>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lvl1pPr algn="r">
              <a:defRPr sz="1100">
                <a:latin typeface="Arial" panose="020B0604020202020204" pitchFamily="34" charset="0"/>
                <a:cs typeface="Arial" panose="020B0604020202020204" pitchFamily="34" charset="0"/>
              </a:defRPr>
            </a:lvl1pPr>
          </a:lstStyle>
          <a:p>
            <a:endParaRPr lang="en-US"/>
          </a:p>
        </p:txBody>
      </p:sp>
      <p:sp>
        <p:nvSpPr>
          <p:cNvPr id="8196" name="Rectangle 4"/>
          <p:cNvSpPr>
            <a:spLocks noGrp="1" noRot="1" noChangeAspect="1" noChangeArrowheads="1" noTextEdit="1"/>
          </p:cNvSpPr>
          <p:nvPr>
            <p:ph type="sldImg" idx="2"/>
          </p:nvPr>
        </p:nvSpPr>
        <p:spPr bwMode="auto">
          <a:xfrm>
            <a:off x="868363" y="528638"/>
            <a:ext cx="5207000" cy="292893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512203" y="3690409"/>
            <a:ext cx="5988844" cy="5328242"/>
          </a:xfrm>
          <a:prstGeom prst="rect">
            <a:avLst/>
          </a:prstGeom>
          <a:noFill/>
          <a:ln w="9525">
            <a:noFill/>
            <a:miter lim="800000"/>
            <a:headEnd/>
            <a:tailEnd/>
          </a:ln>
          <a:effectLst/>
        </p:spPr>
        <p:txBody>
          <a:bodyPr vert="horz" wrap="square" lIns="93272" tIns="46635" rIns="93272" bIns="4663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8" name="Rectangle 6"/>
          <p:cNvSpPr>
            <a:spLocks noGrp="1" noChangeArrowheads="1"/>
          </p:cNvSpPr>
          <p:nvPr>
            <p:ph type="ftr" sz="quarter" idx="4"/>
          </p:nvPr>
        </p:nvSpPr>
        <p:spPr bwMode="auto">
          <a:xfrm>
            <a:off x="0" y="9018652"/>
            <a:ext cx="3043343" cy="290448"/>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a:defRPr sz="1100">
                <a:latin typeface="Arial" panose="020B0604020202020204" pitchFamily="34" charset="0"/>
                <a:cs typeface="Arial" panose="020B0604020202020204" pitchFamily="34" charset="0"/>
              </a:defRPr>
            </a:lvl1pPr>
          </a:lstStyle>
          <a:p>
            <a:endParaRPr lang="en-US" dirty="0"/>
          </a:p>
        </p:txBody>
      </p:sp>
      <p:sp>
        <p:nvSpPr>
          <p:cNvPr id="8199" name="Rectangle 7"/>
          <p:cNvSpPr>
            <a:spLocks noGrp="1" noChangeArrowheads="1"/>
          </p:cNvSpPr>
          <p:nvPr>
            <p:ph type="sldNum" sz="quarter" idx="5"/>
          </p:nvPr>
        </p:nvSpPr>
        <p:spPr bwMode="auto">
          <a:xfrm>
            <a:off x="3979761" y="9018652"/>
            <a:ext cx="3043343" cy="290448"/>
          </a:xfrm>
          <a:prstGeom prst="rect">
            <a:avLst/>
          </a:prstGeom>
          <a:noFill/>
          <a:ln w="9525">
            <a:noFill/>
            <a:miter lim="800000"/>
            <a:headEnd/>
            <a:tailEnd/>
          </a:ln>
          <a:effectLst/>
        </p:spPr>
        <p:txBody>
          <a:bodyPr vert="horz" wrap="square" lIns="93272" tIns="46635" rIns="93272" bIns="46635" numCol="1" anchor="b" anchorCtr="0" compatLnSpc="1">
            <a:prstTxWarp prst="textNoShape">
              <a:avLst/>
            </a:prstTxWarp>
          </a:bodyPr>
          <a:lstStyle>
            <a:lvl1pPr algn="r">
              <a:defRPr sz="1100">
                <a:latin typeface="Arial" panose="020B0604020202020204" pitchFamily="34" charset="0"/>
                <a:cs typeface="Arial" panose="020B0604020202020204" pitchFamily="34" charset="0"/>
              </a:defRPr>
            </a:lvl1pPr>
          </a:lstStyle>
          <a:p>
            <a:fld id="{E3B777BE-D7DF-4DDC-A1FD-A04584D0F15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a:t>
            </a:fld>
            <a:endParaRPr lang="en-US"/>
          </a:p>
        </p:txBody>
      </p:sp>
    </p:spTree>
    <p:extLst>
      <p:ext uri="{BB962C8B-B14F-4D97-AF65-F5344CB8AC3E}">
        <p14:creationId xmlns:p14="http://schemas.microsoft.com/office/powerpoint/2010/main" val="201014264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10</a:t>
            </a:fld>
            <a:endParaRPr lang="en-US"/>
          </a:p>
        </p:txBody>
      </p:sp>
    </p:spTree>
    <p:extLst>
      <p:ext uri="{BB962C8B-B14F-4D97-AF65-F5344CB8AC3E}">
        <p14:creationId xmlns:p14="http://schemas.microsoft.com/office/powerpoint/2010/main" val="12499224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11</a:t>
            </a:fld>
            <a:endParaRPr lang="en-US"/>
          </a:p>
        </p:txBody>
      </p:sp>
    </p:spTree>
    <p:extLst>
      <p:ext uri="{BB962C8B-B14F-4D97-AF65-F5344CB8AC3E}">
        <p14:creationId xmlns:p14="http://schemas.microsoft.com/office/powerpoint/2010/main" val="1539269013"/>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12</a:t>
            </a:fld>
            <a:endParaRPr lang="en-US"/>
          </a:p>
        </p:txBody>
      </p:sp>
    </p:spTree>
    <p:extLst>
      <p:ext uri="{BB962C8B-B14F-4D97-AF65-F5344CB8AC3E}">
        <p14:creationId xmlns:p14="http://schemas.microsoft.com/office/powerpoint/2010/main" val="4110166182"/>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13</a:t>
            </a:fld>
            <a:endParaRPr lang="en-US"/>
          </a:p>
        </p:txBody>
      </p:sp>
    </p:spTree>
    <p:extLst>
      <p:ext uri="{BB962C8B-B14F-4D97-AF65-F5344CB8AC3E}">
        <p14:creationId xmlns:p14="http://schemas.microsoft.com/office/powerpoint/2010/main" val="602162019"/>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14</a:t>
            </a:fld>
            <a:endParaRPr lang="en-US"/>
          </a:p>
        </p:txBody>
      </p:sp>
    </p:spTree>
    <p:extLst>
      <p:ext uri="{BB962C8B-B14F-4D97-AF65-F5344CB8AC3E}">
        <p14:creationId xmlns:p14="http://schemas.microsoft.com/office/powerpoint/2010/main" val="125111345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15</a:t>
            </a:fld>
            <a:endParaRPr lang="en-US"/>
          </a:p>
        </p:txBody>
      </p:sp>
    </p:spTree>
    <p:extLst>
      <p:ext uri="{BB962C8B-B14F-4D97-AF65-F5344CB8AC3E}">
        <p14:creationId xmlns:p14="http://schemas.microsoft.com/office/powerpoint/2010/main" val="3845539061"/>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16</a:t>
            </a:fld>
            <a:endParaRPr lang="en-US"/>
          </a:p>
        </p:txBody>
      </p:sp>
    </p:spTree>
    <p:extLst>
      <p:ext uri="{BB962C8B-B14F-4D97-AF65-F5344CB8AC3E}">
        <p14:creationId xmlns:p14="http://schemas.microsoft.com/office/powerpoint/2010/main" val="203039809"/>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17</a:t>
            </a:fld>
            <a:endParaRPr lang="en-US"/>
          </a:p>
        </p:txBody>
      </p:sp>
    </p:spTree>
    <p:extLst>
      <p:ext uri="{BB962C8B-B14F-4D97-AF65-F5344CB8AC3E}">
        <p14:creationId xmlns:p14="http://schemas.microsoft.com/office/powerpoint/2010/main" val="115704621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2</a:t>
            </a:fld>
            <a:endParaRPr lang="en-US"/>
          </a:p>
        </p:txBody>
      </p:sp>
    </p:spTree>
    <p:extLst>
      <p:ext uri="{BB962C8B-B14F-4D97-AF65-F5344CB8AC3E}">
        <p14:creationId xmlns:p14="http://schemas.microsoft.com/office/powerpoint/2010/main" val="140949324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3</a:t>
            </a:fld>
            <a:endParaRPr lang="en-US"/>
          </a:p>
        </p:txBody>
      </p:sp>
    </p:spTree>
    <p:extLst>
      <p:ext uri="{BB962C8B-B14F-4D97-AF65-F5344CB8AC3E}">
        <p14:creationId xmlns:p14="http://schemas.microsoft.com/office/powerpoint/2010/main" val="89223231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4</a:t>
            </a:fld>
            <a:endParaRPr lang="en-US"/>
          </a:p>
        </p:txBody>
      </p:sp>
    </p:spTree>
    <p:extLst>
      <p:ext uri="{BB962C8B-B14F-4D97-AF65-F5344CB8AC3E}">
        <p14:creationId xmlns:p14="http://schemas.microsoft.com/office/powerpoint/2010/main" val="391001170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5</a:t>
            </a:fld>
            <a:endParaRPr lang="en-US"/>
          </a:p>
        </p:txBody>
      </p:sp>
    </p:spTree>
    <p:extLst>
      <p:ext uri="{BB962C8B-B14F-4D97-AF65-F5344CB8AC3E}">
        <p14:creationId xmlns:p14="http://schemas.microsoft.com/office/powerpoint/2010/main" val="242537763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6</a:t>
            </a:fld>
            <a:endParaRPr lang="en-US"/>
          </a:p>
        </p:txBody>
      </p:sp>
    </p:spTree>
    <p:extLst>
      <p:ext uri="{BB962C8B-B14F-4D97-AF65-F5344CB8AC3E}">
        <p14:creationId xmlns:p14="http://schemas.microsoft.com/office/powerpoint/2010/main" val="122260377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7</a:t>
            </a:fld>
            <a:endParaRPr lang="en-US"/>
          </a:p>
        </p:txBody>
      </p:sp>
    </p:spTree>
    <p:extLst>
      <p:ext uri="{BB962C8B-B14F-4D97-AF65-F5344CB8AC3E}">
        <p14:creationId xmlns:p14="http://schemas.microsoft.com/office/powerpoint/2010/main" val="367408654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8</a:t>
            </a:fld>
            <a:endParaRPr lang="en-US"/>
          </a:p>
        </p:txBody>
      </p:sp>
    </p:spTree>
    <p:extLst>
      <p:ext uri="{BB962C8B-B14F-4D97-AF65-F5344CB8AC3E}">
        <p14:creationId xmlns:p14="http://schemas.microsoft.com/office/powerpoint/2010/main" val="126587805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3B777BE-D7DF-4DDC-A1FD-A04584D0F157}" type="slidenum">
              <a:rPr lang="en-US" smtClean="0"/>
              <a:pPr/>
              <a:t>9</a:t>
            </a:fld>
            <a:endParaRPr lang="en-US"/>
          </a:p>
        </p:txBody>
      </p:sp>
    </p:spTree>
    <p:extLst>
      <p:ext uri="{BB962C8B-B14F-4D97-AF65-F5344CB8AC3E}">
        <p14:creationId xmlns:p14="http://schemas.microsoft.com/office/powerpoint/2010/main" val="3603080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rand Slide">
    <p:bg>
      <p:bgPr>
        <a:solidFill>
          <a:srgbClr val="0000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Slide Number Placeholder 3"/>
          <p:cNvSpPr>
            <a:spLocks noGrp="1"/>
          </p:cNvSpPr>
          <p:nvPr>
            <p:ph type="sldNum" sz="quarter" idx="11"/>
          </p:nvPr>
        </p:nvSpPr>
        <p:spPr/>
        <p:txBody>
          <a:bodyPr/>
          <a:lstStyle/>
          <a:p>
            <a:fld id="{E2BEBCCA-46BE-4AF2-8B43-A762ABBDDA38}" type="slidenum">
              <a:rPr lang="en-US" smtClean="0"/>
              <a:pPr/>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pic>
        <p:nvPicPr>
          <p:cNvPr id="6"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extLst>
      <p:ext uri="{BB962C8B-B14F-4D97-AF65-F5344CB8AC3E}">
        <p14:creationId xmlns:p14="http://schemas.microsoft.com/office/powerpoint/2010/main" val="88708012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Graphic">
    <p:spTree>
      <p:nvGrpSpPr>
        <p:cNvPr id="1" name=""/>
        <p:cNvGrpSpPr/>
        <p:nvPr/>
      </p:nvGrpSpPr>
      <p:grpSpPr>
        <a:xfrm>
          <a:off x="0" y="0"/>
          <a:ext cx="0" cy="0"/>
          <a:chOff x="0" y="0"/>
          <a:chExt cx="0" cy="0"/>
        </a:xfrm>
      </p:grpSpPr>
      <p:sp>
        <p:nvSpPr>
          <p:cNvPr id="18" name="Rectangle 17"/>
          <p:cNvSpPr/>
          <p:nvPr userDrawn="1"/>
        </p:nvSpPr>
        <p:spPr bwMode="auto">
          <a:xfrm>
            <a:off x="3086181" y="1352550"/>
            <a:ext cx="297180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0" y="1352550"/>
            <a:ext cx="297180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6172200" y="1352550"/>
            <a:ext cx="297180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52550"/>
            <a:ext cx="2971800" cy="2898648"/>
          </a:xfrm>
          <a:solidFill>
            <a:schemeClr val="accent3"/>
          </a:solidFill>
        </p:spPr>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3086100" y="1352550"/>
            <a:ext cx="2971800" cy="2898648"/>
          </a:xfrm>
          <a:solidFill>
            <a:schemeClr val="accent6"/>
          </a:solidFill>
        </p:spPr>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6172200" y="1352550"/>
            <a:ext cx="2971800" cy="2898648"/>
          </a:xfrm>
          <a:solidFill>
            <a:schemeClr val="accent2"/>
          </a:solidFill>
        </p:spPr>
        <p:txBody>
          <a:bodyPr lIns="45720" tIns="274320" rIns="45720" bIns="274320" anchor="t"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ntent Graphic">
    <p:spTree>
      <p:nvGrpSpPr>
        <p:cNvPr id="1" name=""/>
        <p:cNvGrpSpPr/>
        <p:nvPr/>
      </p:nvGrpSpPr>
      <p:grpSpPr>
        <a:xfrm>
          <a:off x="0" y="0"/>
          <a:ext cx="0" cy="0"/>
          <a:chOff x="0" y="0"/>
          <a:chExt cx="0" cy="0"/>
        </a:xfrm>
      </p:grpSpPr>
      <p:sp>
        <p:nvSpPr>
          <p:cNvPr id="9" name="Rectangle 8"/>
          <p:cNvSpPr/>
          <p:nvPr userDrawn="1"/>
        </p:nvSpPr>
        <p:spPr bwMode="auto">
          <a:xfrm>
            <a:off x="4645152" y="1347912"/>
            <a:ext cx="4498848"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0" y="1347912"/>
            <a:ext cx="4498848"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47912"/>
            <a:ext cx="4498848" cy="2898648"/>
          </a:xfrm>
          <a:solidFill>
            <a:schemeClr val="accent3"/>
          </a:solidFill>
        </p:spPr>
        <p:txBody>
          <a:bodyPr lIns="274320" tIns="274320" rIns="274320" bIns="274320"/>
          <a:lstStyle>
            <a:lvl1pPr marL="0" indent="0" algn="l">
              <a:buClr>
                <a:schemeClr val="tx1"/>
              </a:buClr>
              <a:buFont typeface="Arial" pitchFamily="34" charset="0"/>
              <a:buNone/>
              <a:defRPr baseline="0">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4645152" y="1347912"/>
            <a:ext cx="4498848" cy="2898648"/>
          </a:xfrm>
          <a:solidFill>
            <a:schemeClr val="accent6"/>
          </a:solidFill>
        </p:spPr>
        <p:txBody>
          <a:bodyPr lIns="274320" tIns="274320" rIns="274320" bIns="274320"/>
          <a:lstStyle>
            <a:lvl1pPr marL="0" indent="0" algn="l">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6 Content Graphic">
    <p:spTree>
      <p:nvGrpSpPr>
        <p:cNvPr id="1" name=""/>
        <p:cNvGrpSpPr/>
        <p:nvPr/>
      </p:nvGrpSpPr>
      <p:grpSpPr>
        <a:xfrm>
          <a:off x="0" y="0"/>
          <a:ext cx="0" cy="0"/>
          <a:chOff x="0" y="0"/>
          <a:chExt cx="0" cy="0"/>
        </a:xfrm>
      </p:grpSpPr>
      <p:sp>
        <p:nvSpPr>
          <p:cNvPr id="14" name="Content Placeholder 14"/>
          <p:cNvSpPr>
            <a:spLocks noGrp="1"/>
          </p:cNvSpPr>
          <p:nvPr>
            <p:ph sz="quarter" idx="13" hasCustomPrompt="1"/>
          </p:nvPr>
        </p:nvSpPr>
        <p:spPr>
          <a:xfrm>
            <a:off x="685799" y="1254505"/>
            <a:ext cx="2441603" cy="1496379"/>
          </a:xfrm>
          <a:solidFill>
            <a:schemeClr val="accent1"/>
          </a:solidFill>
        </p:spPr>
        <p:txBody>
          <a:bodyPr lIns="182880" tIns="182880" rIns="182880" bIns="182880" anchor="ctr" anchorCtr="0"/>
          <a:lstStyle>
            <a:lvl1pPr marL="0" indent="0" algn="ctr">
              <a:buClr>
                <a:schemeClr val="tx1"/>
              </a:buClr>
              <a:buFont typeface="Arial" pitchFamily="34" charset="0"/>
              <a:buNone/>
              <a:defRPr baseline="0">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6" name="Content Placeholder 14"/>
          <p:cNvSpPr>
            <a:spLocks noGrp="1"/>
          </p:cNvSpPr>
          <p:nvPr>
            <p:ph sz="quarter" idx="14" hasCustomPrompt="1"/>
          </p:nvPr>
        </p:nvSpPr>
        <p:spPr>
          <a:xfrm>
            <a:off x="3444479" y="1254505"/>
            <a:ext cx="2457416" cy="1496379"/>
          </a:xfrm>
          <a:solidFill>
            <a:schemeClr val="accent3"/>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3" name="Content Placeholder 14">
            <a:extLst>
              <a:ext uri="{FF2B5EF4-FFF2-40B4-BE49-F238E27FC236}">
                <a16:creationId xmlns:a16="http://schemas.microsoft.com/office/drawing/2014/main" id="{FE58D969-88A1-3E4B-9F70-BF3DD5B7B096}"/>
              </a:ext>
            </a:extLst>
          </p:cNvPr>
          <p:cNvSpPr>
            <a:spLocks noGrp="1"/>
          </p:cNvSpPr>
          <p:nvPr>
            <p:ph sz="quarter" idx="15" hasCustomPrompt="1"/>
          </p:nvPr>
        </p:nvSpPr>
        <p:spPr>
          <a:xfrm>
            <a:off x="685799" y="2975729"/>
            <a:ext cx="2441603" cy="1496379"/>
          </a:xfrm>
          <a:solidFill>
            <a:schemeClr val="accent2"/>
          </a:solidFill>
        </p:spPr>
        <p:txBody>
          <a:bodyPr lIns="182880" tIns="182880" rIns="182880" bIns="182880" anchor="ctr" anchorCtr="0"/>
          <a:lstStyle>
            <a:lvl1pPr marL="0" indent="0" algn="ctr">
              <a:buClr>
                <a:schemeClr val="tx1"/>
              </a:buClr>
              <a:buFont typeface="Arial" pitchFamily="34" charset="0"/>
              <a:buNone/>
              <a:defRPr baseline="0">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5" name="Content Placeholder 14">
            <a:extLst>
              <a:ext uri="{FF2B5EF4-FFF2-40B4-BE49-F238E27FC236}">
                <a16:creationId xmlns:a16="http://schemas.microsoft.com/office/drawing/2014/main" id="{24F5A616-C7D9-4442-83A2-E13345698AC4}"/>
              </a:ext>
            </a:extLst>
          </p:cNvPr>
          <p:cNvSpPr>
            <a:spLocks noGrp="1"/>
          </p:cNvSpPr>
          <p:nvPr>
            <p:ph sz="quarter" idx="16" hasCustomPrompt="1"/>
          </p:nvPr>
        </p:nvSpPr>
        <p:spPr>
          <a:xfrm>
            <a:off x="3444479" y="2975729"/>
            <a:ext cx="2457416" cy="1496379"/>
          </a:xfrm>
          <a:solidFill>
            <a:schemeClr val="bg2"/>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7" name="Content Placeholder 14">
            <a:extLst>
              <a:ext uri="{FF2B5EF4-FFF2-40B4-BE49-F238E27FC236}">
                <a16:creationId xmlns:a16="http://schemas.microsoft.com/office/drawing/2014/main" id="{F2DEC9C8-6F17-6F48-B50B-30BDC6DB775A}"/>
              </a:ext>
            </a:extLst>
          </p:cNvPr>
          <p:cNvSpPr>
            <a:spLocks noGrp="1"/>
          </p:cNvSpPr>
          <p:nvPr>
            <p:ph sz="quarter" idx="17" hasCustomPrompt="1"/>
          </p:nvPr>
        </p:nvSpPr>
        <p:spPr>
          <a:xfrm>
            <a:off x="6226099" y="1254505"/>
            <a:ext cx="2457416" cy="1496379"/>
          </a:xfrm>
          <a:solidFill>
            <a:schemeClr val="accent6"/>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
        <p:nvSpPr>
          <p:cNvPr id="18" name="Content Placeholder 14">
            <a:extLst>
              <a:ext uri="{FF2B5EF4-FFF2-40B4-BE49-F238E27FC236}">
                <a16:creationId xmlns:a16="http://schemas.microsoft.com/office/drawing/2014/main" id="{7A97F47F-26F2-5440-9A20-446276DFC01C}"/>
              </a:ext>
            </a:extLst>
          </p:cNvPr>
          <p:cNvSpPr>
            <a:spLocks noGrp="1"/>
          </p:cNvSpPr>
          <p:nvPr>
            <p:ph sz="quarter" idx="18" hasCustomPrompt="1"/>
          </p:nvPr>
        </p:nvSpPr>
        <p:spPr>
          <a:xfrm>
            <a:off x="6226099" y="2975729"/>
            <a:ext cx="2457416" cy="1496379"/>
          </a:xfrm>
          <a:solidFill>
            <a:schemeClr val="accent4"/>
          </a:solidFill>
        </p:spPr>
        <p:txBody>
          <a:bodyPr lIns="182880" tIns="182880" rIns="182880" bIns="182880" anchor="ctr" anchorCtr="0"/>
          <a:lstStyle>
            <a:lvl1pPr marL="0" indent="0" algn="ctr">
              <a:buClr>
                <a:schemeClr val="tx1"/>
              </a:buClr>
              <a:buFont typeface="Arial" pitchFamily="34" charset="0"/>
              <a:buNone/>
              <a:defRPr>
                <a:solidFill>
                  <a:schemeClr val="tx1"/>
                </a:solidFill>
              </a:defRPr>
            </a:lvl1pPr>
            <a:lvl2pPr marL="346075" indent="-168275" algn="l">
              <a:buClr>
                <a:schemeClr val="tx1"/>
              </a:buClr>
              <a:buFont typeface="Arial" pitchFamily="34" charset="0"/>
              <a:buChar char="•"/>
              <a:defRPr>
                <a:solidFill>
                  <a:schemeClr val="tx1"/>
                </a:solidFill>
              </a:defRPr>
            </a:lvl2pPr>
            <a:lvl3pPr marL="514350" indent="-168275" algn="l">
              <a:buClr>
                <a:schemeClr val="tx1"/>
              </a:buClr>
              <a:buFont typeface="Arial" pitchFamily="34" charset="0"/>
              <a:buChar char="•"/>
              <a:defRPr>
                <a:solidFill>
                  <a:schemeClr val="tx1"/>
                </a:solidFill>
              </a:defRPr>
            </a:lvl3pPr>
            <a:lvl4pPr marL="682625" indent="-168275" algn="l">
              <a:buClr>
                <a:schemeClr val="tx1"/>
              </a:buClr>
              <a:buFont typeface="Arial" pitchFamily="34" charset="0"/>
              <a:buChar char="•"/>
              <a:tabLst/>
              <a:defRPr>
                <a:solidFill>
                  <a:schemeClr val="tx1"/>
                </a:solidFill>
              </a:defRPr>
            </a:lvl4pPr>
            <a:lvl5pPr marL="862013" indent="-168275" algn="l">
              <a:buClr>
                <a:schemeClr val="tx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p:txBody>
      </p:sp>
    </p:spTree>
    <p:extLst>
      <p:ext uri="{BB962C8B-B14F-4D97-AF65-F5344CB8AC3E}">
        <p14:creationId xmlns:p14="http://schemas.microsoft.com/office/powerpoint/2010/main" val="4147512993"/>
      </p:ext>
    </p:extLst>
  </p:cSld>
  <p:clrMapOvr>
    <a:masterClrMapping/>
  </p:clrMapOvr>
  <p:transition>
    <p:fade/>
  </p:transition>
</p:sldLayout>
</file>

<file path=ppt/slideLayouts/slideLayout13.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Header + 5 Content Graphic">
    <p:spTree>
      <p:nvGrpSpPr>
        <p:cNvPr id="1" name=""/>
        <p:cNvGrpSpPr/>
        <p:nvPr/>
      </p:nvGrpSpPr>
      <p:grpSpPr>
        <a:xfrm>
          <a:off x="0" y="0"/>
          <a:ext cx="0" cy="0"/>
          <a:chOff x="0" y="0"/>
          <a:chExt cx="0" cy="0"/>
        </a:xfrm>
      </p:grpSpPr>
      <p:sp>
        <p:nvSpPr>
          <p:cNvPr id="9" name="Rectangle 8"/>
          <p:cNvSpPr/>
          <p:nvPr userDrawn="1"/>
        </p:nvSpPr>
        <p:spPr bwMode="auto">
          <a:xfrm>
            <a:off x="2103302" y="2108494"/>
            <a:ext cx="155448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1554480" cy="214953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3749404" y="2108494"/>
            <a:ext cx="155448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1554480" cy="2149536"/>
          </a:xfrm>
          <a:solidFill>
            <a:schemeClr val="accent3"/>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16" name="Content Placeholder 14"/>
          <p:cNvSpPr>
            <a:spLocks noGrp="1"/>
          </p:cNvSpPr>
          <p:nvPr>
            <p:ph sz="quarter" idx="14" hasCustomPrompt="1"/>
          </p:nvPr>
        </p:nvSpPr>
        <p:spPr>
          <a:xfrm>
            <a:off x="2103302" y="2108494"/>
            <a:ext cx="1554480" cy="2149536"/>
          </a:xfrm>
          <a:solidFill>
            <a:schemeClr val="accent6"/>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3749404" y="2108494"/>
            <a:ext cx="1554480" cy="2149536"/>
          </a:xfrm>
          <a:solidFill>
            <a:schemeClr val="accent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14">
            <a:extLst>
              <a:ext uri="{FF2B5EF4-FFF2-40B4-BE49-F238E27FC236}">
                <a16:creationId xmlns:a16="http://schemas.microsoft.com/office/drawing/2014/main" id="{BBE0C542-8D9E-DE40-B668-8C1E8AF796E0}"/>
              </a:ext>
            </a:extLst>
          </p:cNvPr>
          <p:cNvSpPr/>
          <p:nvPr userDrawn="1"/>
        </p:nvSpPr>
        <p:spPr bwMode="auto">
          <a:xfrm>
            <a:off x="5394778" y="2108494"/>
            <a:ext cx="1554480" cy="2148840"/>
          </a:xfrm>
          <a:prstGeom prst="rect">
            <a:avLst/>
          </a:prstGeom>
          <a:solidFill>
            <a:srgbClr val="5B677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Content Placeholder 14">
            <a:extLst>
              <a:ext uri="{FF2B5EF4-FFF2-40B4-BE49-F238E27FC236}">
                <a16:creationId xmlns:a16="http://schemas.microsoft.com/office/drawing/2014/main" id="{F1AF2F4F-DD24-8F4A-8490-7D260704A526}"/>
              </a:ext>
            </a:extLst>
          </p:cNvPr>
          <p:cNvSpPr>
            <a:spLocks noGrp="1"/>
          </p:cNvSpPr>
          <p:nvPr>
            <p:ph sz="quarter" idx="17" hasCustomPrompt="1"/>
          </p:nvPr>
        </p:nvSpPr>
        <p:spPr>
          <a:xfrm>
            <a:off x="5394778" y="2107798"/>
            <a:ext cx="1554480" cy="2149536"/>
          </a:xfrm>
          <a:solidFill>
            <a:schemeClr val="bg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
        <p:nvSpPr>
          <p:cNvPr id="25" name="Rectangle 24">
            <a:extLst>
              <a:ext uri="{FF2B5EF4-FFF2-40B4-BE49-F238E27FC236}">
                <a16:creationId xmlns:a16="http://schemas.microsoft.com/office/drawing/2014/main" id="{513B7AE5-5FA6-2545-8981-2D607A8C5C5A}"/>
              </a:ext>
            </a:extLst>
          </p:cNvPr>
          <p:cNvSpPr/>
          <p:nvPr userDrawn="1"/>
        </p:nvSpPr>
        <p:spPr bwMode="auto">
          <a:xfrm>
            <a:off x="7040880" y="2108494"/>
            <a:ext cx="1554480" cy="214884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26" name="Content Placeholder 14">
            <a:extLst>
              <a:ext uri="{FF2B5EF4-FFF2-40B4-BE49-F238E27FC236}">
                <a16:creationId xmlns:a16="http://schemas.microsoft.com/office/drawing/2014/main" id="{2769193C-8AEB-9642-A924-F51838340ECD}"/>
              </a:ext>
            </a:extLst>
          </p:cNvPr>
          <p:cNvSpPr>
            <a:spLocks noGrp="1"/>
          </p:cNvSpPr>
          <p:nvPr>
            <p:ph sz="quarter" idx="18" hasCustomPrompt="1"/>
          </p:nvPr>
        </p:nvSpPr>
        <p:spPr>
          <a:xfrm>
            <a:off x="7040880" y="2107798"/>
            <a:ext cx="1554480" cy="2149536"/>
          </a:xfrm>
          <a:solidFill>
            <a:schemeClr val="accent4"/>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p:txBody>
      </p:sp>
    </p:spTree>
  </p:cSld>
  <p:clrMapOvr>
    <a:masterClrMapping/>
  </p:clrMapOvr>
  <p:transition>
    <p:fade/>
  </p:transition>
</p:sldLayout>
</file>

<file path=ppt/slideLayouts/slideLayout1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Header + 4 Content Graphic">
    <p:spTree>
      <p:nvGrpSpPr>
        <p:cNvPr id="1" name=""/>
        <p:cNvGrpSpPr/>
        <p:nvPr/>
      </p:nvGrpSpPr>
      <p:grpSpPr>
        <a:xfrm>
          <a:off x="0" y="0"/>
          <a:ext cx="0" cy="0"/>
          <a:chOff x="0" y="0"/>
          <a:chExt cx="0" cy="0"/>
        </a:xfrm>
      </p:grpSpPr>
      <p:sp>
        <p:nvSpPr>
          <p:cNvPr id="9" name="Rectangle 8"/>
          <p:cNvSpPr/>
          <p:nvPr userDrawn="1"/>
        </p:nvSpPr>
        <p:spPr bwMode="auto">
          <a:xfrm>
            <a:off x="2546647" y="2108494"/>
            <a:ext cx="196596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1965960" cy="214953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4631393" y="2108494"/>
            <a:ext cx="196596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1965960" cy="2149536"/>
          </a:xfrm>
          <a:solidFill>
            <a:schemeClr val="accent3"/>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2546647" y="2108494"/>
            <a:ext cx="1965960" cy="2149536"/>
          </a:xfrm>
          <a:solidFill>
            <a:schemeClr val="accent6"/>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4631393" y="2108494"/>
            <a:ext cx="1965960" cy="2149536"/>
          </a:xfrm>
          <a:solidFill>
            <a:schemeClr val="accent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14">
            <a:extLst>
              <a:ext uri="{FF2B5EF4-FFF2-40B4-BE49-F238E27FC236}">
                <a16:creationId xmlns:a16="http://schemas.microsoft.com/office/drawing/2014/main" id="{BBE0C542-8D9E-DE40-B668-8C1E8AF796E0}"/>
              </a:ext>
            </a:extLst>
          </p:cNvPr>
          <p:cNvSpPr/>
          <p:nvPr userDrawn="1"/>
        </p:nvSpPr>
        <p:spPr bwMode="auto">
          <a:xfrm>
            <a:off x="6720840" y="2108494"/>
            <a:ext cx="1965960" cy="2148840"/>
          </a:xfrm>
          <a:prstGeom prst="rect">
            <a:avLst/>
          </a:prstGeom>
          <a:solidFill>
            <a:srgbClr val="5B677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Content Placeholder 14">
            <a:extLst>
              <a:ext uri="{FF2B5EF4-FFF2-40B4-BE49-F238E27FC236}">
                <a16:creationId xmlns:a16="http://schemas.microsoft.com/office/drawing/2014/main" id="{F1AF2F4F-DD24-8F4A-8490-7D260704A526}"/>
              </a:ext>
            </a:extLst>
          </p:cNvPr>
          <p:cNvSpPr>
            <a:spLocks noGrp="1"/>
          </p:cNvSpPr>
          <p:nvPr>
            <p:ph sz="quarter" idx="17" hasCustomPrompt="1"/>
          </p:nvPr>
        </p:nvSpPr>
        <p:spPr>
          <a:xfrm>
            <a:off x="6720840" y="2107798"/>
            <a:ext cx="1965960" cy="2149536"/>
          </a:xfrm>
          <a:solidFill>
            <a:schemeClr val="bg2"/>
          </a:solidFill>
        </p:spPr>
        <p:txBody>
          <a:bodyPr lIns="182880" tIns="182880" rIns="182880" bIns="18288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p:txBody>
      </p:sp>
    </p:spTree>
    <p:extLst>
      <p:ext uri="{BB962C8B-B14F-4D97-AF65-F5344CB8AC3E}">
        <p14:creationId xmlns:p14="http://schemas.microsoft.com/office/powerpoint/2010/main" val="987243167"/>
      </p:ext>
    </p:extLst>
  </p:cSld>
  <p:clrMapOvr>
    <a:masterClrMapping/>
  </p:clrMapOvr>
  <p:transition>
    <p:fade/>
  </p:transition>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1_Header + 3 Content Graphic">
    <p:spTree>
      <p:nvGrpSpPr>
        <p:cNvPr id="1" name=""/>
        <p:cNvGrpSpPr/>
        <p:nvPr/>
      </p:nvGrpSpPr>
      <p:grpSpPr>
        <a:xfrm>
          <a:off x="0" y="0"/>
          <a:ext cx="0" cy="0"/>
          <a:chOff x="0" y="0"/>
          <a:chExt cx="0" cy="0"/>
        </a:xfrm>
      </p:grpSpPr>
      <p:sp>
        <p:nvSpPr>
          <p:cNvPr id="9" name="Rectangle 8"/>
          <p:cNvSpPr/>
          <p:nvPr userDrawn="1"/>
        </p:nvSpPr>
        <p:spPr bwMode="auto">
          <a:xfrm>
            <a:off x="3238500" y="2108494"/>
            <a:ext cx="2651760" cy="214953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8494"/>
            <a:ext cx="2651760" cy="214953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6019800" y="2108494"/>
            <a:ext cx="2651760" cy="214953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457200" y="1354803"/>
            <a:ext cx="8229600" cy="6096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8494"/>
            <a:ext cx="2651760" cy="2149536"/>
          </a:xfrm>
          <a:solidFill>
            <a:schemeClr val="accent3"/>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3238500" y="2108494"/>
            <a:ext cx="2651760" cy="2149536"/>
          </a:xfrm>
          <a:solidFill>
            <a:schemeClr val="accent6"/>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7190"/>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14"/>
          <p:cNvSpPr>
            <a:spLocks noGrp="1"/>
          </p:cNvSpPr>
          <p:nvPr>
            <p:ph sz="quarter" idx="15" hasCustomPrompt="1"/>
          </p:nvPr>
        </p:nvSpPr>
        <p:spPr>
          <a:xfrm>
            <a:off x="6019800" y="2108494"/>
            <a:ext cx="2651760" cy="2149536"/>
          </a:xfrm>
          <a:solidFill>
            <a:schemeClr val="accent2"/>
          </a:solidFill>
        </p:spPr>
        <p:txBody>
          <a:bodyPr lIns="274320" tIns="228600" rIns="274320" bIns="22860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 graphic should fit and fill the entire box.</a:t>
            </a:r>
          </a:p>
          <a:p>
            <a:pPr lvl="1"/>
            <a:r>
              <a:rPr lang="en-US" dirty="0"/>
              <a:t>Second level</a:t>
            </a:r>
          </a:p>
          <a:p>
            <a:pPr lvl="2"/>
            <a:r>
              <a:rPr lang="en-US" dirty="0"/>
              <a:t>Third level</a:t>
            </a:r>
          </a:p>
          <a:p>
            <a:pPr lvl="3"/>
            <a:r>
              <a:rPr lang="en-US" dirty="0"/>
              <a:t>Fourth level</a:t>
            </a:r>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40661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2 Content Graphic">
    <p:spTree>
      <p:nvGrpSpPr>
        <p:cNvPr id="1" name=""/>
        <p:cNvGrpSpPr/>
        <p:nvPr/>
      </p:nvGrpSpPr>
      <p:grpSpPr>
        <a:xfrm>
          <a:off x="0" y="0"/>
          <a:ext cx="0" cy="0"/>
          <a:chOff x="0" y="0"/>
          <a:chExt cx="0" cy="0"/>
        </a:xfrm>
      </p:grpSpPr>
      <p:sp>
        <p:nvSpPr>
          <p:cNvPr id="9" name="Rectangle 8"/>
          <p:cNvSpPr/>
          <p:nvPr userDrawn="1"/>
        </p:nvSpPr>
        <p:spPr bwMode="auto">
          <a:xfrm>
            <a:off x="4631910" y="2109190"/>
            <a:ext cx="4041648" cy="21488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457200" y="2109190"/>
            <a:ext cx="4041648" cy="21488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57200" y="2109190"/>
            <a:ext cx="4041648" cy="2148840"/>
          </a:xfrm>
          <a:solidFill>
            <a:schemeClr val="accent3"/>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4631910" y="2109190"/>
            <a:ext cx="4041648" cy="2148840"/>
          </a:xfrm>
          <a:solidFill>
            <a:schemeClr val="accent6"/>
          </a:solidFill>
        </p:spPr>
        <p:txBody>
          <a:bodyPr lIns="274320" tIns="274320" rIns="274320"/>
          <a:lstStyle>
            <a:lvl1pPr marL="0" indent="0" algn="l">
              <a:buClr>
                <a:schemeClr val="tx1"/>
              </a:buClr>
              <a:buFont typeface="Arial" pitchFamily="34" charset="0"/>
              <a:buNone/>
              <a:defRPr sz="1400">
                <a:solidFill>
                  <a:schemeClr val="tx1"/>
                </a:solidFill>
              </a:defRPr>
            </a:lvl1pPr>
            <a:lvl2pPr marL="168275" indent="-168275" algn="l">
              <a:buClr>
                <a:schemeClr val="tx1"/>
              </a:buClr>
              <a:buFont typeface="Arial" pitchFamily="34" charset="0"/>
              <a:buChar char="•"/>
              <a:defRPr sz="1400">
                <a:solidFill>
                  <a:schemeClr val="tx1"/>
                </a:solidFill>
              </a:defRPr>
            </a:lvl2pPr>
            <a:lvl3pPr marL="346075" indent="-168275" algn="l">
              <a:buClr>
                <a:schemeClr val="tx1"/>
              </a:buClr>
              <a:buFont typeface="Arial" pitchFamily="34" charset="0"/>
              <a:buChar char="•"/>
              <a:defRPr sz="1400">
                <a:solidFill>
                  <a:schemeClr val="tx1"/>
                </a:solidFill>
              </a:defRPr>
            </a:lvl3pPr>
            <a:lvl4pPr marL="514350" indent="-168275" algn="l">
              <a:buClr>
                <a:schemeClr val="tx1"/>
              </a:buClr>
              <a:buFont typeface="Arial" pitchFamily="34" charset="0"/>
              <a:buChar char="•"/>
              <a:tabLst/>
              <a:defRPr sz="1400">
                <a:solidFill>
                  <a:schemeClr val="tx1"/>
                </a:solidFill>
              </a:defRPr>
            </a:lvl4pPr>
            <a:lvl5pPr marL="682625" indent="-168275" algn="l">
              <a:buClr>
                <a:schemeClr val="bg1"/>
              </a:buClr>
              <a:buFont typeface="Arial" pitchFamily="34" charset="0"/>
              <a:buChar char="•"/>
              <a:defRPr>
                <a:solidFill>
                  <a:schemeClr val="tx1"/>
                </a:solidFill>
              </a:defRPr>
            </a:lvl5pPr>
          </a:lstStyle>
          <a:p>
            <a:pPr lvl="0"/>
            <a:r>
              <a:rPr lang="en-US" dirty="0"/>
              <a:t>Click to add text or add graphic. </a:t>
            </a:r>
            <a:br>
              <a:rPr lang="en-US" dirty="0"/>
            </a:br>
            <a:r>
              <a:rPr lang="en-US" dirty="0"/>
              <a:t>A graphic should fit and fill the entire box.</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4904"/>
            <a:ext cx="797560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22"/>
          <p:cNvSpPr>
            <a:spLocks noGrp="1"/>
          </p:cNvSpPr>
          <p:nvPr>
            <p:ph type="body" sz="quarter" idx="16"/>
          </p:nvPr>
        </p:nvSpPr>
        <p:spPr>
          <a:xfrm>
            <a:off x="457200" y="1354803"/>
            <a:ext cx="8229600" cy="609600"/>
          </a:xfrm>
          <a:solidFill>
            <a:schemeClr val="accent1"/>
          </a:solidFill>
        </p:spPr>
        <p:txBody>
          <a:bodyPr lIns="274320" anchor="ctr"/>
          <a:lstStyle>
            <a:lvl1pPr marL="0" indent="0">
              <a:buNone/>
              <a:defRPr>
                <a:solidFill>
                  <a:schemeClr val="tx1"/>
                </a:solidFill>
              </a:defRPr>
            </a:lvl1pPr>
          </a:lstStyle>
          <a:p>
            <a:pPr lvl="0"/>
            <a:r>
              <a:rPr lang="en-US"/>
              <a:t>Edit Master text styles</a:t>
            </a:r>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s + Content_1">
    <p:spTree>
      <p:nvGrpSpPr>
        <p:cNvPr id="1" name=""/>
        <p:cNvGrpSpPr/>
        <p:nvPr/>
      </p:nvGrpSpPr>
      <p:grpSpPr>
        <a:xfrm>
          <a:off x="0" y="0"/>
          <a:ext cx="0" cy="0"/>
          <a:chOff x="0" y="0"/>
          <a:chExt cx="0" cy="0"/>
        </a:xfrm>
      </p:grpSpPr>
      <p:sp>
        <p:nvSpPr>
          <p:cNvPr id="24" name="Rectangle 23"/>
          <p:cNvSpPr/>
          <p:nvPr userDrawn="1"/>
        </p:nvSpPr>
        <p:spPr bwMode="auto">
          <a:xfrm>
            <a:off x="0" y="1892300"/>
            <a:ext cx="2194560" cy="23591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2316480" y="1892300"/>
            <a:ext cx="2194560"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4632960" y="1892300"/>
            <a:ext cx="2194560" cy="235915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6949440" y="1892300"/>
            <a:ext cx="2194560" cy="2359152"/>
          </a:xfrm>
          <a:prstGeom prst="rect">
            <a:avLst/>
          </a:prstGeom>
          <a:solidFill>
            <a:srgbClr val="5B677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231648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463296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194560" cy="2359152"/>
          </a:xfrm>
          <a:solidFill>
            <a:schemeClr val="accent3"/>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0" indent="0" algn="l">
              <a:spcBef>
                <a:spcPts val="0"/>
              </a:spcBef>
              <a:spcAft>
                <a:spcPts val="400"/>
              </a:spcAft>
              <a:buClr>
                <a:schemeClr val="tx1"/>
              </a:buClr>
              <a:buFont typeface="Arial" pitchFamily="34" charset="0"/>
              <a:buNone/>
              <a:defRPr sz="1400">
                <a:solidFill>
                  <a:schemeClr val="tx1"/>
                </a:solidFill>
              </a:defRPr>
            </a:lvl2pPr>
            <a:lvl3pPr marL="0" indent="0" algn="l">
              <a:spcBef>
                <a:spcPts val="0"/>
              </a:spcBef>
              <a:spcAft>
                <a:spcPts val="400"/>
              </a:spcAft>
              <a:buClr>
                <a:schemeClr val="tx1"/>
              </a:buClr>
              <a:buFont typeface="Arial" pitchFamily="34" charset="0"/>
              <a:buNone/>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2316480" y="1892300"/>
            <a:ext cx="2194560" cy="2359152"/>
          </a:xfrm>
          <a:solidFill>
            <a:schemeClr val="accent6"/>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0" indent="0" algn="l">
              <a:spcBef>
                <a:spcPts val="0"/>
              </a:spcBef>
              <a:spcAft>
                <a:spcPts val="400"/>
              </a:spcAft>
              <a:buClr>
                <a:schemeClr val="tx1"/>
              </a:buClr>
              <a:buFont typeface="Arial" pitchFamily="34" charset="0"/>
              <a:buNone/>
              <a:defRPr sz="1400">
                <a:solidFill>
                  <a:schemeClr val="tx1"/>
                </a:solidFill>
              </a:defRPr>
            </a:lvl2pPr>
            <a:lvl3pPr marL="0" indent="0" algn="l">
              <a:spcBef>
                <a:spcPts val="0"/>
              </a:spcBef>
              <a:spcAft>
                <a:spcPts val="400"/>
              </a:spcAft>
              <a:buClr>
                <a:schemeClr val="tx1"/>
              </a:buClr>
              <a:buFont typeface="Arial" pitchFamily="34" charset="0"/>
              <a:buNone/>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4632960" y="1892300"/>
            <a:ext cx="2194560" cy="2359152"/>
          </a:xfrm>
          <a:solidFill>
            <a:schemeClr val="accent2"/>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0" indent="0" algn="l">
              <a:spcBef>
                <a:spcPts val="0"/>
              </a:spcBef>
              <a:spcAft>
                <a:spcPts val="400"/>
              </a:spcAft>
              <a:buClr>
                <a:schemeClr val="tx1"/>
              </a:buClr>
              <a:buFont typeface="Arial" pitchFamily="34" charset="0"/>
              <a:buNone/>
              <a:defRPr sz="1400">
                <a:solidFill>
                  <a:schemeClr val="tx1"/>
                </a:solidFill>
              </a:defRPr>
            </a:lvl2pPr>
            <a:lvl3pPr marL="0" indent="0" algn="l">
              <a:spcBef>
                <a:spcPts val="0"/>
              </a:spcBef>
              <a:spcAft>
                <a:spcPts val="400"/>
              </a:spcAft>
              <a:buClr>
                <a:schemeClr val="tx1"/>
              </a:buClr>
              <a:buFont typeface="Arial" pitchFamily="34" charset="0"/>
              <a:buNone/>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17"/>
          <p:cNvSpPr>
            <a:spLocks noGrp="1"/>
          </p:cNvSpPr>
          <p:nvPr>
            <p:ph type="body" sz="quarter" idx="22"/>
          </p:nvPr>
        </p:nvSpPr>
        <p:spPr>
          <a:xfrm>
            <a:off x="6949440" y="1362075"/>
            <a:ext cx="21945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3" name="Content Placeholder 14"/>
          <p:cNvSpPr>
            <a:spLocks noGrp="1"/>
          </p:cNvSpPr>
          <p:nvPr>
            <p:ph sz="quarter" idx="23" hasCustomPrompt="1"/>
          </p:nvPr>
        </p:nvSpPr>
        <p:spPr>
          <a:xfrm>
            <a:off x="6949440" y="1892300"/>
            <a:ext cx="2194560" cy="2359152"/>
          </a:xfrm>
          <a:solidFill>
            <a:schemeClr val="bg2"/>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0" indent="0" algn="l">
              <a:spcBef>
                <a:spcPts val="0"/>
              </a:spcBef>
              <a:spcAft>
                <a:spcPts val="400"/>
              </a:spcAft>
              <a:buClr>
                <a:schemeClr val="tx1"/>
              </a:buClr>
              <a:buFont typeface="Arial" pitchFamily="34" charset="0"/>
              <a:buNone/>
              <a:defRPr sz="1400">
                <a:solidFill>
                  <a:schemeClr val="tx1"/>
                </a:solidFill>
              </a:defRPr>
            </a:lvl2pPr>
            <a:lvl3pPr marL="0" indent="0" algn="l">
              <a:spcBef>
                <a:spcPts val="0"/>
              </a:spcBef>
              <a:spcAft>
                <a:spcPts val="400"/>
              </a:spcAft>
              <a:buClr>
                <a:schemeClr val="tx1"/>
              </a:buClr>
              <a:buFont typeface="Arial" pitchFamily="34" charset="0"/>
              <a:buNone/>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ers + Content_2">
    <p:spTree>
      <p:nvGrpSpPr>
        <p:cNvPr id="1" name=""/>
        <p:cNvGrpSpPr/>
        <p:nvPr/>
      </p:nvGrpSpPr>
      <p:grpSpPr>
        <a:xfrm>
          <a:off x="0" y="0"/>
          <a:ext cx="0" cy="0"/>
          <a:chOff x="0" y="0"/>
          <a:chExt cx="0" cy="0"/>
        </a:xfrm>
      </p:grpSpPr>
      <p:sp>
        <p:nvSpPr>
          <p:cNvPr id="12" name="Rectangle 11"/>
          <p:cNvSpPr/>
          <p:nvPr userDrawn="1"/>
        </p:nvSpPr>
        <p:spPr bwMode="auto">
          <a:xfrm>
            <a:off x="3086140" y="1892300"/>
            <a:ext cx="2971800"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0" y="1892300"/>
            <a:ext cx="2971800" cy="23591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6172200" y="1892300"/>
            <a:ext cx="2971800" cy="235915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308610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6172200" y="1362075"/>
            <a:ext cx="297180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971800" cy="2359152"/>
          </a:xfrm>
          <a:solidFill>
            <a:schemeClr val="accent3"/>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0" indent="0" algn="l">
              <a:spcBef>
                <a:spcPts val="0"/>
              </a:spcBef>
              <a:spcAft>
                <a:spcPts val="400"/>
              </a:spcAft>
              <a:buClr>
                <a:schemeClr val="tx1"/>
              </a:buClr>
              <a:buFont typeface="Arial" pitchFamily="34" charset="0"/>
              <a:buNone/>
              <a:defRPr>
                <a:solidFill>
                  <a:schemeClr val="tx1"/>
                </a:solidFill>
              </a:defRPr>
            </a:lvl2pPr>
            <a:lvl3pPr marL="0" indent="0" algn="l">
              <a:spcBef>
                <a:spcPts val="0"/>
              </a:spcBef>
              <a:spcAft>
                <a:spcPts val="400"/>
              </a:spcAft>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3086140" y="1892300"/>
            <a:ext cx="2971800" cy="2359152"/>
          </a:xfrm>
          <a:solidFill>
            <a:schemeClr val="accent6"/>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0" indent="0" algn="l">
              <a:spcBef>
                <a:spcPts val="0"/>
              </a:spcBef>
              <a:spcAft>
                <a:spcPts val="400"/>
              </a:spcAft>
              <a:buClr>
                <a:schemeClr val="tx1"/>
              </a:buClr>
              <a:buFont typeface="Arial" pitchFamily="34" charset="0"/>
              <a:buNone/>
              <a:defRPr>
                <a:solidFill>
                  <a:schemeClr val="tx1"/>
                </a:solidFill>
              </a:defRPr>
            </a:lvl2pPr>
            <a:lvl3pPr marL="0" indent="0" algn="l">
              <a:spcBef>
                <a:spcPts val="0"/>
              </a:spcBef>
              <a:spcAft>
                <a:spcPts val="400"/>
              </a:spcAft>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6172200" y="1892300"/>
            <a:ext cx="2971800" cy="2359152"/>
          </a:xfrm>
          <a:solidFill>
            <a:schemeClr val="accent2"/>
          </a:solidFill>
        </p:spPr>
        <p:txBody>
          <a:bodyPr lIns="182880" tIns="137160" rIns="91440" bIns="91440"/>
          <a:lstStyle>
            <a:lvl1pPr marL="0" indent="0" algn="l">
              <a:spcBef>
                <a:spcPts val="0"/>
              </a:spcBef>
              <a:spcAft>
                <a:spcPts val="400"/>
              </a:spcAft>
              <a:buClr>
                <a:schemeClr val="tx1"/>
              </a:buClr>
              <a:buFont typeface="Arial" pitchFamily="34" charset="0"/>
              <a:buNone/>
              <a:defRPr>
                <a:solidFill>
                  <a:schemeClr val="tx1"/>
                </a:solidFill>
              </a:defRPr>
            </a:lvl1pPr>
            <a:lvl2pPr marL="0" indent="0" algn="l">
              <a:spcBef>
                <a:spcPts val="0"/>
              </a:spcBef>
              <a:spcAft>
                <a:spcPts val="400"/>
              </a:spcAft>
              <a:buClr>
                <a:schemeClr val="tx1"/>
              </a:buClr>
              <a:buFont typeface="Arial" pitchFamily="34" charset="0"/>
              <a:buNone/>
              <a:defRPr>
                <a:solidFill>
                  <a:schemeClr val="tx1"/>
                </a:solidFill>
              </a:defRPr>
            </a:lvl2pPr>
            <a:lvl3pPr marL="0" indent="0" algn="l">
              <a:spcBef>
                <a:spcPts val="0"/>
              </a:spcBef>
              <a:spcAft>
                <a:spcPts val="400"/>
              </a:spcAft>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s + Content_3">
    <p:spTree>
      <p:nvGrpSpPr>
        <p:cNvPr id="1" name=""/>
        <p:cNvGrpSpPr/>
        <p:nvPr/>
      </p:nvGrpSpPr>
      <p:grpSpPr>
        <a:xfrm>
          <a:off x="0" y="0"/>
          <a:ext cx="0" cy="0"/>
          <a:chOff x="0" y="0"/>
          <a:chExt cx="0" cy="0"/>
        </a:xfrm>
      </p:grpSpPr>
      <p:sp>
        <p:nvSpPr>
          <p:cNvPr id="10" name="Rectangle 9"/>
          <p:cNvSpPr/>
          <p:nvPr userDrawn="1"/>
        </p:nvSpPr>
        <p:spPr bwMode="auto">
          <a:xfrm>
            <a:off x="4645152" y="1892300"/>
            <a:ext cx="4498848" cy="235915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0" y="1892300"/>
            <a:ext cx="4498848" cy="235915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4498848"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4645152" y="1362075"/>
            <a:ext cx="4498848"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4498848" cy="2359152"/>
          </a:xfrm>
          <a:solidFill>
            <a:schemeClr val="accent3"/>
          </a:solidFill>
        </p:spPr>
        <p:txBody>
          <a:bodyPr lIns="182880" tIns="137160" rIns="91440" bIns="91440"/>
          <a:lstStyle>
            <a:lvl1pPr marL="0" indent="0" algn="l">
              <a:spcBef>
                <a:spcPts val="0"/>
              </a:spcBef>
              <a:spcAft>
                <a:spcPts val="400"/>
              </a:spcAft>
              <a:buClr>
                <a:schemeClr val="tx1"/>
              </a:buClr>
              <a:buFont typeface="Arial" panose="020B0604020202020204" pitchFamily="34" charset="0"/>
              <a:buNone/>
              <a:tabLst/>
              <a:defRPr sz="1400" baseline="0">
                <a:solidFill>
                  <a:schemeClr val="tx1"/>
                </a:solidFill>
              </a:defRPr>
            </a:lvl1pPr>
            <a:lvl2pPr marL="0" indent="0" algn="l">
              <a:spcBef>
                <a:spcPts val="0"/>
              </a:spcBef>
              <a:spcAft>
                <a:spcPts val="400"/>
              </a:spcAft>
              <a:buClr>
                <a:schemeClr val="tx1"/>
              </a:buClr>
              <a:buFont typeface="Arial" panose="020B0604020202020204" pitchFamily="34" charset="0"/>
              <a:buNone/>
              <a:tabLst/>
              <a:defRPr sz="1400">
                <a:solidFill>
                  <a:schemeClr val="tx1"/>
                </a:solidFill>
              </a:defRPr>
            </a:lvl2pPr>
            <a:lvl3pPr marL="0" indent="0" algn="l">
              <a:spcBef>
                <a:spcPts val="0"/>
              </a:spcBef>
              <a:spcAft>
                <a:spcPts val="400"/>
              </a:spcAft>
              <a:buClr>
                <a:schemeClr val="tx1"/>
              </a:buClr>
              <a:buFont typeface="Arial" panose="020B0604020202020204" pitchFamily="34" charset="0"/>
              <a:buNone/>
              <a:tabLst/>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4645152" y="1892300"/>
            <a:ext cx="4498848" cy="2359152"/>
          </a:xfrm>
          <a:solidFill>
            <a:schemeClr val="accent6"/>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chemeClr val="tx1"/>
                </a:solidFill>
              </a:defRPr>
            </a:lvl1pPr>
            <a:lvl2pPr marL="0" indent="0" algn="l">
              <a:spcBef>
                <a:spcPts val="0"/>
              </a:spcBef>
              <a:spcAft>
                <a:spcPts val="400"/>
              </a:spcAft>
              <a:buClr>
                <a:schemeClr val="tx1"/>
              </a:buClr>
              <a:buFont typeface="Arial" pitchFamily="34" charset="0"/>
              <a:buNone/>
              <a:defRPr sz="1400">
                <a:solidFill>
                  <a:schemeClr val="tx1"/>
                </a:solidFill>
              </a:defRPr>
            </a:lvl2pPr>
            <a:lvl3pPr marL="0" indent="0" algn="l">
              <a:spcBef>
                <a:spcPts val="0"/>
              </a:spcBef>
              <a:spcAft>
                <a:spcPts val="400"/>
              </a:spcAft>
              <a:buClr>
                <a:schemeClr val="tx1"/>
              </a:buClr>
              <a:buFont typeface="Arial" pitchFamily="34" charset="0"/>
              <a:buNone/>
              <a:defRPr sz="1400">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2.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Title Slide_4">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60777" name="Rectangle 9"/>
          <p:cNvSpPr>
            <a:spLocks noGrp="1" noChangeArrowheads="1"/>
          </p:cNvSpPr>
          <p:nvPr userDrawn="1">
            <p:ph type="ctrTitle" sz="quarter" hasCustomPrompt="1"/>
          </p:nvPr>
        </p:nvSpPr>
        <p:spPr>
          <a:xfrm>
            <a:off x="379351" y="1298429"/>
            <a:ext cx="8377175" cy="361188"/>
          </a:xfrm>
        </p:spPr>
        <p:txBody>
          <a:bodyPr anchor="ctr" anchorCtr="0"/>
          <a:lstStyle>
            <a:lvl1pPr algn="ctr">
              <a:defRPr sz="4000" b="1" cap="all" baseline="0">
                <a:solidFill>
                  <a:schemeClr val="accent5"/>
                </a:solidFill>
              </a:defRPr>
            </a:lvl1pPr>
          </a:lstStyle>
          <a:p>
            <a:r>
              <a:rPr lang="en-US" dirty="0"/>
              <a:t>One LINE title</a:t>
            </a:r>
          </a:p>
        </p:txBody>
      </p:sp>
      <p:sp>
        <p:nvSpPr>
          <p:cNvPr id="160778" name="Rectangle 10"/>
          <p:cNvSpPr>
            <a:spLocks noGrp="1" noChangeArrowheads="1"/>
          </p:cNvSpPr>
          <p:nvPr userDrawn="1">
            <p:ph type="subTitle" sz="quarter" idx="1" hasCustomPrompt="1"/>
          </p:nvPr>
        </p:nvSpPr>
        <p:spPr>
          <a:xfrm>
            <a:off x="2674793" y="2333812"/>
            <a:ext cx="3886201" cy="949388"/>
          </a:xfrm>
        </p:spPr>
        <p:txBody>
          <a:bodyPr anchor="ctr"/>
          <a:lstStyle>
            <a:lvl1pPr marL="0" indent="0" algn="ctr">
              <a:spcBef>
                <a:spcPts val="0"/>
              </a:spcBef>
              <a:buFontTx/>
              <a:buNone/>
              <a:defRPr sz="1400" b="0" baseline="0">
                <a:solidFill>
                  <a:schemeClr val="tx1"/>
                </a:solidFill>
              </a:defRPr>
            </a:lvl1pPr>
          </a:lstStyle>
          <a:p>
            <a:r>
              <a:rPr lang="en-US" dirty="0"/>
              <a:t>Speakers</a:t>
            </a:r>
          </a:p>
        </p:txBody>
      </p:sp>
      <p:sp>
        <p:nvSpPr>
          <p:cNvPr id="14" name="Text Placeholder 13"/>
          <p:cNvSpPr>
            <a:spLocks noGrp="1"/>
          </p:cNvSpPr>
          <p:nvPr userDrawn="1">
            <p:ph type="body" sz="quarter" idx="11" hasCustomPrompt="1"/>
          </p:nvPr>
        </p:nvSpPr>
        <p:spPr>
          <a:xfrm>
            <a:off x="384803" y="1681217"/>
            <a:ext cx="8366400" cy="652595"/>
          </a:xfrm>
        </p:spPr>
        <p:txBody>
          <a:bodyPr/>
          <a:lstStyle>
            <a:lvl1pPr algn="ctr">
              <a:lnSpc>
                <a:spcPts val="2600"/>
              </a:lnSpc>
              <a:buNone/>
              <a:defRPr sz="2200" baseline="0">
                <a:solidFill>
                  <a:srgbClr val="FFFFFF"/>
                </a:solidFill>
              </a:defRPr>
            </a:lvl1pPr>
          </a:lstStyle>
          <a:p>
            <a:pPr lvl="0"/>
            <a:r>
              <a:rPr lang="en-US" dirty="0"/>
              <a:t>subhead maximum two lines</a:t>
            </a:r>
          </a:p>
        </p:txBody>
      </p:sp>
      <p:pic>
        <p:nvPicPr>
          <p:cNvPr id="7" name="Picture 15">
            <a:extLst>
              <a:ext uri="{FF2B5EF4-FFF2-40B4-BE49-F238E27FC236}">
                <a16:creationId xmlns:a16="http://schemas.microsoft.com/office/drawing/2014/main" id="{FF2546F6-9AF3-EE44-A527-D5DF18BBAC3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s + Content_4">
    <p:spTree>
      <p:nvGrpSpPr>
        <p:cNvPr id="1" name=""/>
        <p:cNvGrpSpPr/>
        <p:nvPr/>
      </p:nvGrpSpPr>
      <p:grpSpPr>
        <a:xfrm>
          <a:off x="0" y="0"/>
          <a:ext cx="0" cy="0"/>
          <a:chOff x="0" y="0"/>
          <a:chExt cx="0" cy="0"/>
        </a:xfrm>
      </p:grpSpPr>
      <p:sp>
        <p:nvSpPr>
          <p:cNvPr id="22" name="Rectangle 21"/>
          <p:cNvSpPr/>
          <p:nvPr userDrawn="1"/>
        </p:nvSpPr>
        <p:spPr bwMode="auto">
          <a:xfrm>
            <a:off x="0" y="1909636"/>
            <a:ext cx="1737360" cy="235915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1851660" y="1909636"/>
            <a:ext cx="1737360" cy="235915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4" name="Rectangle 23"/>
          <p:cNvSpPr/>
          <p:nvPr userDrawn="1"/>
        </p:nvSpPr>
        <p:spPr bwMode="auto">
          <a:xfrm>
            <a:off x="3703320" y="1909636"/>
            <a:ext cx="1737360" cy="235915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5562600" y="1909636"/>
            <a:ext cx="1737360" cy="2359152"/>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7406640" y="1909636"/>
            <a:ext cx="1737360" cy="235915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1851660" y="1362075"/>
            <a:ext cx="1737360" cy="457200"/>
          </a:xfrm>
          <a:solidFill>
            <a:schemeClr val="accent3"/>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3703320" y="1362075"/>
            <a:ext cx="1737360" cy="457200"/>
          </a:xfrm>
          <a:solidFill>
            <a:schemeClr val="accent6"/>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5554980" y="1362075"/>
            <a:ext cx="1737360" cy="457200"/>
          </a:xfrm>
          <a:solidFill>
            <a:schemeClr val="accent2"/>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1851660" y="1892300"/>
            <a:ext cx="1737360" cy="2359152"/>
          </a:xfrm>
          <a:solidFill>
            <a:schemeClr val="accent3">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3703320" y="1892300"/>
            <a:ext cx="1737360" cy="2359152"/>
          </a:xfrm>
          <a:solidFill>
            <a:schemeClr val="accent6">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5554980" y="1892300"/>
            <a:ext cx="1737360" cy="2359152"/>
          </a:xfrm>
          <a:solidFill>
            <a:schemeClr val="accent2">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17"/>
          <p:cNvSpPr>
            <a:spLocks noGrp="1"/>
          </p:cNvSpPr>
          <p:nvPr>
            <p:ph type="body" sz="quarter" idx="22"/>
          </p:nvPr>
        </p:nvSpPr>
        <p:spPr>
          <a:xfrm>
            <a:off x="7406640" y="1362075"/>
            <a:ext cx="1737360" cy="457200"/>
          </a:xfrm>
          <a:solidFill>
            <a:schemeClr val="bg2"/>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3" name="Content Placeholder 14"/>
          <p:cNvSpPr>
            <a:spLocks noGrp="1"/>
          </p:cNvSpPr>
          <p:nvPr>
            <p:ph sz="quarter" idx="23" hasCustomPrompt="1"/>
          </p:nvPr>
        </p:nvSpPr>
        <p:spPr>
          <a:xfrm>
            <a:off x="7406640" y="1892300"/>
            <a:ext cx="1737360" cy="2359152"/>
          </a:xfrm>
          <a:solidFill>
            <a:schemeClr val="bg2">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5" name="Text Placeholder 17"/>
          <p:cNvSpPr>
            <a:spLocks noGrp="1"/>
          </p:cNvSpPr>
          <p:nvPr>
            <p:ph type="body" sz="quarter" idx="24"/>
          </p:nvPr>
        </p:nvSpPr>
        <p:spPr>
          <a:xfrm>
            <a:off x="0" y="1362075"/>
            <a:ext cx="1737360" cy="457200"/>
          </a:xfrm>
          <a:solidFill>
            <a:schemeClr val="accent1"/>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1" name="Content Placeholder 14"/>
          <p:cNvSpPr>
            <a:spLocks noGrp="1"/>
          </p:cNvSpPr>
          <p:nvPr>
            <p:ph sz="quarter" idx="25" hasCustomPrompt="1"/>
          </p:nvPr>
        </p:nvSpPr>
        <p:spPr>
          <a:xfrm>
            <a:off x="0" y="1892300"/>
            <a:ext cx="1737360" cy="2359152"/>
          </a:xfrm>
          <a:solidFill>
            <a:schemeClr val="accent1">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s + Content_5">
    <p:spTree>
      <p:nvGrpSpPr>
        <p:cNvPr id="1" name=""/>
        <p:cNvGrpSpPr/>
        <p:nvPr/>
      </p:nvGrpSpPr>
      <p:grpSpPr>
        <a:xfrm>
          <a:off x="0" y="0"/>
          <a:ext cx="0" cy="0"/>
          <a:chOff x="0" y="0"/>
          <a:chExt cx="0" cy="0"/>
        </a:xfrm>
      </p:grpSpPr>
      <p:sp>
        <p:nvSpPr>
          <p:cNvPr id="15" name="Rectangle 14"/>
          <p:cNvSpPr/>
          <p:nvPr userDrawn="1"/>
        </p:nvSpPr>
        <p:spPr bwMode="auto">
          <a:xfrm>
            <a:off x="0" y="1892300"/>
            <a:ext cx="2194560" cy="235915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2316480" y="1892300"/>
            <a:ext cx="2194560" cy="235915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Rectangle 21"/>
          <p:cNvSpPr/>
          <p:nvPr userDrawn="1"/>
        </p:nvSpPr>
        <p:spPr bwMode="auto">
          <a:xfrm>
            <a:off x="4632960" y="1892300"/>
            <a:ext cx="2194560" cy="2359152"/>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6949440" y="1892300"/>
            <a:ext cx="2194560" cy="235915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2194560" cy="457200"/>
          </a:xfrm>
          <a:solidFill>
            <a:schemeClr val="accent3"/>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2316480" y="1362075"/>
            <a:ext cx="2194560" cy="457200"/>
          </a:xfrm>
          <a:solidFill>
            <a:schemeClr val="accent6"/>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20" name="Text Placeholder 17"/>
          <p:cNvSpPr>
            <a:spLocks noGrp="1"/>
          </p:cNvSpPr>
          <p:nvPr>
            <p:ph type="body" sz="quarter" idx="21"/>
          </p:nvPr>
        </p:nvSpPr>
        <p:spPr>
          <a:xfrm>
            <a:off x="4632960" y="1362075"/>
            <a:ext cx="2194560" cy="457200"/>
          </a:xfrm>
          <a:solidFill>
            <a:schemeClr val="accent2"/>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194560" cy="2359152"/>
          </a:xfrm>
          <a:solidFill>
            <a:schemeClr val="accent3">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2316480" y="1892300"/>
            <a:ext cx="2194560" cy="2359152"/>
          </a:xfrm>
          <a:solidFill>
            <a:schemeClr val="accent6">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7" name="Content Placeholder 14"/>
          <p:cNvSpPr>
            <a:spLocks noGrp="1"/>
          </p:cNvSpPr>
          <p:nvPr>
            <p:ph sz="quarter" idx="15" hasCustomPrompt="1"/>
          </p:nvPr>
        </p:nvSpPr>
        <p:spPr>
          <a:xfrm>
            <a:off x="4632960" y="1892300"/>
            <a:ext cx="2194560" cy="2359152"/>
          </a:xfrm>
          <a:solidFill>
            <a:schemeClr val="accent2">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Text Placeholder 17"/>
          <p:cNvSpPr>
            <a:spLocks noGrp="1"/>
          </p:cNvSpPr>
          <p:nvPr>
            <p:ph type="body" sz="quarter" idx="22"/>
          </p:nvPr>
        </p:nvSpPr>
        <p:spPr>
          <a:xfrm>
            <a:off x="6949440" y="1362075"/>
            <a:ext cx="2194560" cy="457200"/>
          </a:xfrm>
          <a:solidFill>
            <a:schemeClr val="bg2"/>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3" name="Content Placeholder 14"/>
          <p:cNvSpPr>
            <a:spLocks noGrp="1"/>
          </p:cNvSpPr>
          <p:nvPr>
            <p:ph sz="quarter" idx="23" hasCustomPrompt="1"/>
          </p:nvPr>
        </p:nvSpPr>
        <p:spPr>
          <a:xfrm>
            <a:off x="6949440" y="1892300"/>
            <a:ext cx="2194560" cy="2359152"/>
          </a:xfrm>
          <a:solidFill>
            <a:schemeClr val="bg2">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s + Content_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7" name="Rectangle 6"/>
          <p:cNvSpPr/>
          <p:nvPr userDrawn="1"/>
        </p:nvSpPr>
        <p:spPr bwMode="auto">
          <a:xfrm>
            <a:off x="3086140" y="1909636"/>
            <a:ext cx="2971800" cy="235915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9" name="Rectangle 8"/>
          <p:cNvSpPr/>
          <p:nvPr userDrawn="1"/>
        </p:nvSpPr>
        <p:spPr bwMode="auto">
          <a:xfrm>
            <a:off x="0" y="1909636"/>
            <a:ext cx="2971800" cy="235915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6172200" y="1909636"/>
            <a:ext cx="2971800" cy="2359152"/>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Text Placeholder 17"/>
          <p:cNvSpPr>
            <a:spLocks noGrp="1"/>
          </p:cNvSpPr>
          <p:nvPr>
            <p:ph type="body" sz="quarter" idx="19"/>
          </p:nvPr>
        </p:nvSpPr>
        <p:spPr>
          <a:xfrm>
            <a:off x="0" y="1362075"/>
            <a:ext cx="2971800" cy="457200"/>
          </a:xfrm>
          <a:solidFill>
            <a:schemeClr val="accent3"/>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2" name="Text Placeholder 17"/>
          <p:cNvSpPr>
            <a:spLocks noGrp="1"/>
          </p:cNvSpPr>
          <p:nvPr>
            <p:ph type="body" sz="quarter" idx="20"/>
          </p:nvPr>
        </p:nvSpPr>
        <p:spPr>
          <a:xfrm>
            <a:off x="3086100" y="1362075"/>
            <a:ext cx="2971800" cy="457200"/>
          </a:xfrm>
          <a:solidFill>
            <a:schemeClr val="accent6"/>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3" name="Text Placeholder 17"/>
          <p:cNvSpPr>
            <a:spLocks noGrp="1"/>
          </p:cNvSpPr>
          <p:nvPr>
            <p:ph type="body" sz="quarter" idx="21"/>
          </p:nvPr>
        </p:nvSpPr>
        <p:spPr>
          <a:xfrm>
            <a:off x="6172200" y="1362075"/>
            <a:ext cx="2971800" cy="457200"/>
          </a:xfrm>
          <a:solidFill>
            <a:schemeClr val="accent2"/>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2971800" cy="2359152"/>
          </a:xfrm>
          <a:solidFill>
            <a:schemeClr val="accent3">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5" name="Content Placeholder 14"/>
          <p:cNvSpPr>
            <a:spLocks noGrp="1"/>
          </p:cNvSpPr>
          <p:nvPr>
            <p:ph sz="quarter" idx="14" hasCustomPrompt="1"/>
          </p:nvPr>
        </p:nvSpPr>
        <p:spPr>
          <a:xfrm>
            <a:off x="3086140" y="1892300"/>
            <a:ext cx="2971800" cy="2359152"/>
          </a:xfrm>
          <a:solidFill>
            <a:schemeClr val="accent6">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
        <p:nvSpPr>
          <p:cNvPr id="16" name="Content Placeholder 14"/>
          <p:cNvSpPr>
            <a:spLocks noGrp="1"/>
          </p:cNvSpPr>
          <p:nvPr>
            <p:ph sz="quarter" idx="15" hasCustomPrompt="1"/>
          </p:nvPr>
        </p:nvSpPr>
        <p:spPr>
          <a:xfrm>
            <a:off x="6172200" y="1892300"/>
            <a:ext cx="2971800" cy="2359152"/>
          </a:xfrm>
          <a:solidFill>
            <a:schemeClr val="accent2">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p>
          <a:p>
            <a:pPr lvl="1"/>
            <a:r>
              <a:rPr lang="en-US" dirty="0"/>
              <a:t>Second level</a:t>
            </a:r>
          </a:p>
          <a:p>
            <a:pPr lvl="2"/>
            <a:r>
              <a:rPr lang="en-US" dirty="0"/>
              <a:t>Third level</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s + Content_7">
    <p:spTree>
      <p:nvGrpSpPr>
        <p:cNvPr id="1" name=""/>
        <p:cNvGrpSpPr/>
        <p:nvPr/>
      </p:nvGrpSpPr>
      <p:grpSpPr>
        <a:xfrm>
          <a:off x="0" y="0"/>
          <a:ext cx="0" cy="0"/>
          <a:chOff x="0" y="0"/>
          <a:chExt cx="0" cy="0"/>
        </a:xfrm>
      </p:grpSpPr>
      <p:sp>
        <p:nvSpPr>
          <p:cNvPr id="10" name="Rectangle 9"/>
          <p:cNvSpPr/>
          <p:nvPr userDrawn="1"/>
        </p:nvSpPr>
        <p:spPr bwMode="auto">
          <a:xfrm>
            <a:off x="4645152" y="1892300"/>
            <a:ext cx="4498848" cy="2359152"/>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0" y="1892300"/>
            <a:ext cx="4498848" cy="235915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Text Placeholder 17"/>
          <p:cNvSpPr>
            <a:spLocks noGrp="1"/>
          </p:cNvSpPr>
          <p:nvPr>
            <p:ph type="body" sz="quarter" idx="19"/>
          </p:nvPr>
        </p:nvSpPr>
        <p:spPr>
          <a:xfrm>
            <a:off x="0" y="1362075"/>
            <a:ext cx="4498848" cy="457200"/>
          </a:xfrm>
          <a:solidFill>
            <a:schemeClr val="accent3"/>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9" name="Text Placeholder 17"/>
          <p:cNvSpPr>
            <a:spLocks noGrp="1"/>
          </p:cNvSpPr>
          <p:nvPr>
            <p:ph type="body" sz="quarter" idx="20"/>
          </p:nvPr>
        </p:nvSpPr>
        <p:spPr>
          <a:xfrm>
            <a:off x="4645152" y="1362075"/>
            <a:ext cx="4498848" cy="457200"/>
          </a:xfrm>
          <a:solidFill>
            <a:schemeClr val="accent6"/>
          </a:solidFill>
        </p:spPr>
        <p:txBody>
          <a:bodyPr anchor="ctr" anchorCtr="0"/>
          <a:lstStyle>
            <a:lvl1pPr marL="0" indent="0" algn="ctr">
              <a:lnSpc>
                <a:spcPct val="100000"/>
              </a:lnSpc>
              <a:spcBef>
                <a:spcPts val="0"/>
              </a:spcBef>
              <a:buNone/>
              <a:tabLst/>
              <a:defRPr b="1">
                <a:solidFill>
                  <a:schemeClr val="tx1"/>
                </a:solidFill>
              </a:defRPr>
            </a:lvl1pPr>
          </a:lstStyle>
          <a:p>
            <a:pPr lvl="0"/>
            <a:r>
              <a:rPr lang="en-US"/>
              <a:t>Edit Master text styles</a:t>
            </a:r>
          </a:p>
        </p:txBody>
      </p:sp>
      <p:sp>
        <p:nvSpPr>
          <p:cNvPr id="14" name="Content Placeholder 14"/>
          <p:cNvSpPr>
            <a:spLocks noGrp="1"/>
          </p:cNvSpPr>
          <p:nvPr>
            <p:ph sz="quarter" idx="13" hasCustomPrompt="1"/>
          </p:nvPr>
        </p:nvSpPr>
        <p:spPr>
          <a:xfrm>
            <a:off x="0" y="1892300"/>
            <a:ext cx="4498848" cy="2359152"/>
          </a:xfrm>
          <a:solidFill>
            <a:schemeClr val="accent3">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16" name="Content Placeholder 14"/>
          <p:cNvSpPr>
            <a:spLocks noGrp="1"/>
          </p:cNvSpPr>
          <p:nvPr>
            <p:ph sz="quarter" idx="14" hasCustomPrompt="1"/>
          </p:nvPr>
        </p:nvSpPr>
        <p:spPr>
          <a:xfrm>
            <a:off x="4645152" y="1892300"/>
            <a:ext cx="4498848" cy="2359152"/>
          </a:xfrm>
          <a:solidFill>
            <a:schemeClr val="accent6">
              <a:lumMod val="20000"/>
              <a:lumOff val="80000"/>
            </a:schemeClr>
          </a:solidFill>
        </p:spPr>
        <p:txBody>
          <a:bodyPr lIns="182880" tIns="137160" rIns="91440" bIns="91440"/>
          <a:lstStyle>
            <a:lvl1pPr marL="0" indent="0" algn="l">
              <a:spcBef>
                <a:spcPts val="0"/>
              </a:spcBef>
              <a:spcAft>
                <a:spcPts val="400"/>
              </a:spcAft>
              <a:buClr>
                <a:schemeClr val="tx1"/>
              </a:buClr>
              <a:buFont typeface="Arial" pitchFamily="34" charset="0"/>
              <a:buNone/>
              <a:defRPr sz="1400">
                <a:solidFill>
                  <a:sysClr val="windowText" lastClr="000000"/>
                </a:solidFill>
              </a:defRPr>
            </a:lvl1pPr>
            <a:lvl2pPr marL="0" indent="0" algn="l">
              <a:spcBef>
                <a:spcPts val="0"/>
              </a:spcBef>
              <a:spcAft>
                <a:spcPts val="400"/>
              </a:spcAft>
              <a:buClr>
                <a:schemeClr val="tx1"/>
              </a:buClr>
              <a:buFont typeface="Arial" pitchFamily="34" charset="0"/>
              <a:buNone/>
              <a:defRPr sz="1400">
                <a:solidFill>
                  <a:sysClr val="windowText" lastClr="000000"/>
                </a:solidFill>
              </a:defRPr>
            </a:lvl2pPr>
            <a:lvl3pPr marL="0" indent="0" algn="l">
              <a:spcBef>
                <a:spcPts val="0"/>
              </a:spcBef>
              <a:spcAft>
                <a:spcPts val="400"/>
              </a:spcAft>
              <a:buClr>
                <a:schemeClr val="tx1"/>
              </a:buClr>
              <a:buFont typeface="Arial" pitchFamily="34" charset="0"/>
              <a:buNone/>
              <a:defRPr sz="1400">
                <a:solidFill>
                  <a:sysClr val="windowText" lastClr="000000"/>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p:txBody>
      </p:sp>
      <p:sp>
        <p:nvSpPr>
          <p:cNvPr id="2" name="Title 1"/>
          <p:cNvSpPr>
            <a:spLocks noGrp="1"/>
          </p:cNvSpPr>
          <p:nvPr>
            <p:ph type="title" hasCustomPrompt="1"/>
          </p:nvPr>
        </p:nvSpPr>
        <p:spPr>
          <a:xfrm>
            <a:off x="711200" y="374904"/>
            <a:ext cx="7419010"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st_1">
    <p:spTree>
      <p:nvGrpSpPr>
        <p:cNvPr id="1" name=""/>
        <p:cNvGrpSpPr/>
        <p:nvPr/>
      </p:nvGrpSpPr>
      <p:grpSpPr>
        <a:xfrm>
          <a:off x="0" y="0"/>
          <a:ext cx="0" cy="0"/>
          <a:chOff x="0" y="0"/>
          <a:chExt cx="0" cy="0"/>
        </a:xfrm>
      </p:grpSpPr>
      <p:sp>
        <p:nvSpPr>
          <p:cNvPr id="28" name="Rectangle 27"/>
          <p:cNvSpPr/>
          <p:nvPr userDrawn="1"/>
        </p:nvSpPr>
        <p:spPr bwMode="auto">
          <a:xfrm>
            <a:off x="2971800" y="1362075"/>
            <a:ext cx="6172200" cy="54864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9" name="Rectangle 28"/>
          <p:cNvSpPr/>
          <p:nvPr userDrawn="1"/>
        </p:nvSpPr>
        <p:spPr bwMode="auto">
          <a:xfrm>
            <a:off x="2971800" y="1949904"/>
            <a:ext cx="6172200" cy="54864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30" name="Rectangle 29"/>
          <p:cNvSpPr/>
          <p:nvPr userDrawn="1"/>
        </p:nvSpPr>
        <p:spPr bwMode="auto">
          <a:xfrm>
            <a:off x="2971800" y="2541111"/>
            <a:ext cx="6172200" cy="54864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31" name="Rectangle 30"/>
          <p:cNvSpPr/>
          <p:nvPr userDrawn="1"/>
        </p:nvSpPr>
        <p:spPr bwMode="auto">
          <a:xfrm>
            <a:off x="2971800" y="3130629"/>
            <a:ext cx="6172200" cy="54864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32" name="Rectangle 31"/>
          <p:cNvSpPr/>
          <p:nvPr userDrawn="1"/>
        </p:nvSpPr>
        <p:spPr bwMode="auto">
          <a:xfrm>
            <a:off x="2971800" y="3720148"/>
            <a:ext cx="6172200" cy="5486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0" y="1362075"/>
            <a:ext cx="2880360" cy="5486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1270" y="1949904"/>
            <a:ext cx="2880360" cy="5486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0" y="2541111"/>
            <a:ext cx="2880360" cy="5486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0" y="3130629"/>
            <a:ext cx="2880360" cy="5486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0" y="3720148"/>
            <a:ext cx="2880360" cy="54864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Text Placeholder 17"/>
          <p:cNvSpPr>
            <a:spLocks noGrp="1"/>
          </p:cNvSpPr>
          <p:nvPr>
            <p:ph type="body" sz="quarter" idx="19"/>
          </p:nvPr>
        </p:nvSpPr>
        <p:spPr>
          <a:xfrm>
            <a:off x="2971800" y="2541111"/>
            <a:ext cx="6172200" cy="548640"/>
          </a:xfrm>
          <a:solidFill>
            <a:schemeClr val="accent6">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17"/>
          <p:cNvSpPr>
            <a:spLocks noGrp="1"/>
          </p:cNvSpPr>
          <p:nvPr>
            <p:ph type="body" sz="quarter" idx="29"/>
          </p:nvPr>
        </p:nvSpPr>
        <p:spPr>
          <a:xfrm>
            <a:off x="2971800" y="1949904"/>
            <a:ext cx="6172200" cy="548640"/>
          </a:xfrm>
          <a:solidFill>
            <a:schemeClr val="accent3">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6" name="Text Placeholder 17"/>
          <p:cNvSpPr>
            <a:spLocks noGrp="1"/>
          </p:cNvSpPr>
          <p:nvPr>
            <p:ph type="body" sz="quarter" idx="30"/>
          </p:nvPr>
        </p:nvSpPr>
        <p:spPr>
          <a:xfrm>
            <a:off x="2971800" y="3130629"/>
            <a:ext cx="6172200" cy="548640"/>
          </a:xfrm>
          <a:solidFill>
            <a:schemeClr val="accent2">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949904"/>
            <a:ext cx="2880360" cy="54864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541111"/>
            <a:ext cx="2880360" cy="54864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22"/>
          <p:cNvSpPr>
            <a:spLocks noGrp="1"/>
          </p:cNvSpPr>
          <p:nvPr>
            <p:ph type="body" sz="quarter" idx="27"/>
          </p:nvPr>
        </p:nvSpPr>
        <p:spPr>
          <a:xfrm>
            <a:off x="0" y="3130629"/>
            <a:ext cx="2880360" cy="54864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7" name="Text Placeholder 17"/>
          <p:cNvSpPr>
            <a:spLocks noGrp="1"/>
          </p:cNvSpPr>
          <p:nvPr>
            <p:ph type="body" sz="quarter" idx="31"/>
          </p:nvPr>
        </p:nvSpPr>
        <p:spPr>
          <a:xfrm>
            <a:off x="2971800" y="3720148"/>
            <a:ext cx="6172200" cy="548640"/>
          </a:xfrm>
          <a:solidFill>
            <a:schemeClr val="bg2">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8" name="Text Placeholder 22"/>
          <p:cNvSpPr>
            <a:spLocks noGrp="1"/>
          </p:cNvSpPr>
          <p:nvPr>
            <p:ph type="body" sz="quarter" idx="32"/>
          </p:nvPr>
        </p:nvSpPr>
        <p:spPr>
          <a:xfrm>
            <a:off x="0" y="3720148"/>
            <a:ext cx="2880360" cy="54864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9" name="Text Placeholder 17"/>
          <p:cNvSpPr>
            <a:spLocks noGrp="1"/>
          </p:cNvSpPr>
          <p:nvPr>
            <p:ph type="body" sz="quarter" idx="33"/>
          </p:nvPr>
        </p:nvSpPr>
        <p:spPr>
          <a:xfrm>
            <a:off x="2971800" y="1362075"/>
            <a:ext cx="6172200" cy="548640"/>
          </a:xfrm>
          <a:solidFill>
            <a:schemeClr val="accent1">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20" name="Text Placeholder 22"/>
          <p:cNvSpPr>
            <a:spLocks noGrp="1"/>
          </p:cNvSpPr>
          <p:nvPr>
            <p:ph type="body" sz="quarter" idx="34"/>
          </p:nvPr>
        </p:nvSpPr>
        <p:spPr>
          <a:xfrm>
            <a:off x="0" y="1362075"/>
            <a:ext cx="2882901" cy="54864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_2">
    <p:spTree>
      <p:nvGrpSpPr>
        <p:cNvPr id="1" name=""/>
        <p:cNvGrpSpPr/>
        <p:nvPr/>
      </p:nvGrpSpPr>
      <p:grpSpPr>
        <a:xfrm>
          <a:off x="0" y="0"/>
          <a:ext cx="0" cy="0"/>
          <a:chOff x="0" y="0"/>
          <a:chExt cx="0" cy="0"/>
        </a:xfrm>
      </p:grpSpPr>
      <p:sp>
        <p:nvSpPr>
          <p:cNvPr id="20" name="Rectangle 19"/>
          <p:cNvSpPr/>
          <p:nvPr userDrawn="1"/>
        </p:nvSpPr>
        <p:spPr bwMode="auto">
          <a:xfrm>
            <a:off x="2971800" y="1351722"/>
            <a:ext cx="6172200" cy="68580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2971800" y="2095477"/>
            <a:ext cx="6172200" cy="6858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2971800" y="2839232"/>
            <a:ext cx="6172200" cy="6858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2971800" y="3582988"/>
            <a:ext cx="6172200" cy="6858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1270" y="1351722"/>
            <a:ext cx="2880360" cy="685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8" name="Rectangle 27"/>
          <p:cNvSpPr/>
          <p:nvPr userDrawn="1"/>
        </p:nvSpPr>
        <p:spPr bwMode="auto">
          <a:xfrm>
            <a:off x="0" y="2095477"/>
            <a:ext cx="2880360" cy="6858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9" name="Rectangle 28"/>
          <p:cNvSpPr/>
          <p:nvPr userDrawn="1"/>
        </p:nvSpPr>
        <p:spPr bwMode="auto">
          <a:xfrm>
            <a:off x="0" y="2839232"/>
            <a:ext cx="2880360" cy="685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30" name="Rectangle 29"/>
          <p:cNvSpPr/>
          <p:nvPr userDrawn="1"/>
        </p:nvSpPr>
        <p:spPr bwMode="auto">
          <a:xfrm>
            <a:off x="0" y="3582988"/>
            <a:ext cx="2880360" cy="68580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Text Placeholder 17"/>
          <p:cNvSpPr>
            <a:spLocks noGrp="1"/>
          </p:cNvSpPr>
          <p:nvPr>
            <p:ph type="body" sz="quarter" idx="19"/>
          </p:nvPr>
        </p:nvSpPr>
        <p:spPr>
          <a:xfrm>
            <a:off x="2971800" y="2095477"/>
            <a:ext cx="6172200" cy="685800"/>
          </a:xfrm>
          <a:solidFill>
            <a:schemeClr val="accent6">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17"/>
          <p:cNvSpPr>
            <a:spLocks noGrp="1"/>
          </p:cNvSpPr>
          <p:nvPr>
            <p:ph type="body" sz="quarter" idx="29"/>
          </p:nvPr>
        </p:nvSpPr>
        <p:spPr>
          <a:xfrm>
            <a:off x="2971800" y="1351722"/>
            <a:ext cx="6172200" cy="685800"/>
          </a:xfrm>
          <a:solidFill>
            <a:schemeClr val="accent3">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6" name="Text Placeholder 17"/>
          <p:cNvSpPr>
            <a:spLocks noGrp="1"/>
          </p:cNvSpPr>
          <p:nvPr>
            <p:ph type="body" sz="quarter" idx="30"/>
          </p:nvPr>
        </p:nvSpPr>
        <p:spPr>
          <a:xfrm>
            <a:off x="2971800" y="2839232"/>
            <a:ext cx="6172200" cy="685800"/>
          </a:xfrm>
          <a:solidFill>
            <a:schemeClr val="accent2">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351722"/>
            <a:ext cx="2880360" cy="68580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095477"/>
            <a:ext cx="2880360" cy="68580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22"/>
          <p:cNvSpPr>
            <a:spLocks noGrp="1"/>
          </p:cNvSpPr>
          <p:nvPr>
            <p:ph type="body" sz="quarter" idx="27"/>
          </p:nvPr>
        </p:nvSpPr>
        <p:spPr>
          <a:xfrm>
            <a:off x="0" y="2839232"/>
            <a:ext cx="2880360" cy="68580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7" name="Text Placeholder 17"/>
          <p:cNvSpPr>
            <a:spLocks noGrp="1"/>
          </p:cNvSpPr>
          <p:nvPr>
            <p:ph type="body" sz="quarter" idx="31"/>
          </p:nvPr>
        </p:nvSpPr>
        <p:spPr>
          <a:xfrm>
            <a:off x="2971800" y="3582988"/>
            <a:ext cx="6172200" cy="685800"/>
          </a:xfrm>
          <a:solidFill>
            <a:schemeClr val="bg2">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8" name="Text Placeholder 22"/>
          <p:cNvSpPr>
            <a:spLocks noGrp="1"/>
          </p:cNvSpPr>
          <p:nvPr>
            <p:ph type="body" sz="quarter" idx="32"/>
          </p:nvPr>
        </p:nvSpPr>
        <p:spPr>
          <a:xfrm>
            <a:off x="0" y="3582988"/>
            <a:ext cx="2880360" cy="68580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cSld>
  <p:clrMapOvr>
    <a:masterClrMapping/>
  </p:clrMapOvr>
  <p:transition>
    <p:fade/>
  </p:transition>
</p:sldLayout>
</file>

<file path=ppt/slideLayouts/slideLayout26.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List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5"/>
          <p:cNvSpPr/>
          <p:nvPr userDrawn="1"/>
        </p:nvSpPr>
        <p:spPr bwMode="auto">
          <a:xfrm>
            <a:off x="2971800" y="1351722"/>
            <a:ext cx="6172200" cy="91440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7" name="Rectangle 6"/>
          <p:cNvSpPr/>
          <p:nvPr userDrawn="1"/>
        </p:nvSpPr>
        <p:spPr bwMode="auto">
          <a:xfrm>
            <a:off x="2971800" y="2344641"/>
            <a:ext cx="6172200" cy="914400"/>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8" name="Rectangle 7"/>
          <p:cNvSpPr/>
          <p:nvPr userDrawn="1"/>
        </p:nvSpPr>
        <p:spPr bwMode="auto">
          <a:xfrm>
            <a:off x="2971800" y="3337560"/>
            <a:ext cx="6172200" cy="9144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9" name="Rectangle 8"/>
          <p:cNvSpPr/>
          <p:nvPr userDrawn="1"/>
        </p:nvSpPr>
        <p:spPr bwMode="auto">
          <a:xfrm>
            <a:off x="0" y="1351722"/>
            <a:ext cx="2880360" cy="9144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0" name="Rectangle 9"/>
          <p:cNvSpPr/>
          <p:nvPr userDrawn="1"/>
        </p:nvSpPr>
        <p:spPr bwMode="auto">
          <a:xfrm>
            <a:off x="0" y="2344641"/>
            <a:ext cx="2880360" cy="9144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3337560"/>
            <a:ext cx="2880360" cy="9144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Text Placeholder 17"/>
          <p:cNvSpPr>
            <a:spLocks noGrp="1"/>
          </p:cNvSpPr>
          <p:nvPr>
            <p:ph type="body" sz="quarter" idx="19"/>
          </p:nvPr>
        </p:nvSpPr>
        <p:spPr>
          <a:xfrm>
            <a:off x="2971800" y="2344641"/>
            <a:ext cx="6172200" cy="914400"/>
          </a:xfrm>
          <a:solidFill>
            <a:schemeClr val="accent6">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3" name="Text Placeholder 17"/>
          <p:cNvSpPr>
            <a:spLocks noGrp="1"/>
          </p:cNvSpPr>
          <p:nvPr>
            <p:ph type="body" sz="quarter" idx="29"/>
          </p:nvPr>
        </p:nvSpPr>
        <p:spPr>
          <a:xfrm>
            <a:off x="2971800" y="1351722"/>
            <a:ext cx="6172200" cy="914400"/>
          </a:xfrm>
          <a:solidFill>
            <a:schemeClr val="accent3">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4" name="Text Placeholder 17"/>
          <p:cNvSpPr>
            <a:spLocks noGrp="1"/>
          </p:cNvSpPr>
          <p:nvPr>
            <p:ph type="body" sz="quarter" idx="30"/>
          </p:nvPr>
        </p:nvSpPr>
        <p:spPr>
          <a:xfrm>
            <a:off x="2971800" y="3337560"/>
            <a:ext cx="6172200" cy="914400"/>
          </a:xfrm>
          <a:solidFill>
            <a:schemeClr val="accent2">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22"/>
          <p:cNvSpPr>
            <a:spLocks noGrp="1"/>
          </p:cNvSpPr>
          <p:nvPr>
            <p:ph type="body" sz="quarter" idx="18"/>
          </p:nvPr>
        </p:nvSpPr>
        <p:spPr>
          <a:xfrm>
            <a:off x="0" y="1351722"/>
            <a:ext cx="2880360" cy="91440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6" name="Text Placeholder 22"/>
          <p:cNvSpPr>
            <a:spLocks noGrp="1"/>
          </p:cNvSpPr>
          <p:nvPr>
            <p:ph type="body" sz="quarter" idx="25"/>
          </p:nvPr>
        </p:nvSpPr>
        <p:spPr>
          <a:xfrm>
            <a:off x="0" y="2344641"/>
            <a:ext cx="2880360" cy="91440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7" name="Text Placeholder 22"/>
          <p:cNvSpPr>
            <a:spLocks noGrp="1"/>
          </p:cNvSpPr>
          <p:nvPr>
            <p:ph type="body" sz="quarter" idx="27"/>
          </p:nvPr>
        </p:nvSpPr>
        <p:spPr>
          <a:xfrm>
            <a:off x="0" y="3337560"/>
            <a:ext cx="2880360" cy="91440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Rectangle 25">
            <a:extLst>
              <a:ext uri="{FF2B5EF4-FFF2-40B4-BE49-F238E27FC236}">
                <a16:creationId xmlns:a16="http://schemas.microsoft.com/office/drawing/2014/main" id="{BECCE59E-EFC3-0A46-86E5-920DC057B47E}"/>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_4">
    <p:spTree>
      <p:nvGrpSpPr>
        <p:cNvPr id="1" name=""/>
        <p:cNvGrpSpPr/>
        <p:nvPr/>
      </p:nvGrpSpPr>
      <p:grpSpPr>
        <a:xfrm>
          <a:off x="0" y="0"/>
          <a:ext cx="0" cy="0"/>
          <a:chOff x="0" y="0"/>
          <a:chExt cx="0" cy="0"/>
        </a:xfrm>
      </p:grpSpPr>
      <p:sp>
        <p:nvSpPr>
          <p:cNvPr id="11" name="Rectangle 10"/>
          <p:cNvSpPr/>
          <p:nvPr userDrawn="1"/>
        </p:nvSpPr>
        <p:spPr bwMode="auto">
          <a:xfrm>
            <a:off x="2971800" y="1351722"/>
            <a:ext cx="6172200" cy="1408176"/>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Rectangle 15"/>
          <p:cNvSpPr/>
          <p:nvPr userDrawn="1"/>
        </p:nvSpPr>
        <p:spPr bwMode="auto">
          <a:xfrm>
            <a:off x="2971800" y="2860612"/>
            <a:ext cx="6172200" cy="140817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0" y="1351722"/>
            <a:ext cx="2880360" cy="140817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0" y="2860612"/>
            <a:ext cx="2880360" cy="1408176"/>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Text Placeholder 17"/>
          <p:cNvSpPr>
            <a:spLocks noGrp="1"/>
          </p:cNvSpPr>
          <p:nvPr>
            <p:ph type="body" sz="quarter" idx="19"/>
          </p:nvPr>
        </p:nvSpPr>
        <p:spPr>
          <a:xfrm>
            <a:off x="2971800" y="2860612"/>
            <a:ext cx="6172200" cy="1408176"/>
          </a:xfrm>
          <a:solidFill>
            <a:schemeClr val="accent6">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15" name="Text Placeholder 17"/>
          <p:cNvSpPr>
            <a:spLocks noGrp="1"/>
          </p:cNvSpPr>
          <p:nvPr>
            <p:ph type="body" sz="quarter" idx="29"/>
          </p:nvPr>
        </p:nvSpPr>
        <p:spPr>
          <a:xfrm>
            <a:off x="2971800" y="1351722"/>
            <a:ext cx="6172200" cy="1408176"/>
          </a:xfrm>
          <a:solidFill>
            <a:schemeClr val="accent3">
              <a:lumMod val="20000"/>
              <a:lumOff val="80000"/>
            </a:schemeClr>
          </a:solidFill>
        </p:spPr>
        <p:txBody>
          <a:bodyPr lIns="137160" rIns="137160" anchor="ctr" anchorCtr="0"/>
          <a:lstStyle>
            <a:lvl1pPr marL="0" indent="0" algn="l">
              <a:lnSpc>
                <a:spcPct val="100000"/>
              </a:lnSpc>
              <a:spcBef>
                <a:spcPts val="0"/>
              </a:spcBef>
              <a:buNone/>
              <a:tabLst/>
              <a:defRPr b="0">
                <a:solidFill>
                  <a:srgbClr val="000000"/>
                </a:solidFill>
              </a:defRPr>
            </a:lvl1pPr>
          </a:lstStyle>
          <a:p>
            <a:pPr lvl="0"/>
            <a:r>
              <a:rPr lang="en-US"/>
              <a:t>Edit Master text styles</a:t>
            </a: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351722"/>
            <a:ext cx="2880360" cy="1408176"/>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860612"/>
            <a:ext cx="2880360" cy="1408176"/>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cSld>
  <p:clrMapOvr>
    <a:masterClrMapping/>
  </p:clrMapOvr>
  <p:transition>
    <p:fade/>
  </p:transition>
</p:sldLayout>
</file>

<file path=ppt/slideLayouts/slideLayout2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List_5">
    <p:spTree>
      <p:nvGrpSpPr>
        <p:cNvPr id="1" name=""/>
        <p:cNvGrpSpPr/>
        <p:nvPr/>
      </p:nvGrpSpPr>
      <p:grpSpPr>
        <a:xfrm>
          <a:off x="0" y="0"/>
          <a:ext cx="0" cy="0"/>
          <a:chOff x="0" y="0"/>
          <a:chExt cx="0" cy="0"/>
        </a:xfrm>
      </p:grpSpPr>
      <p:sp>
        <p:nvSpPr>
          <p:cNvPr id="21" name="Rectangle 20"/>
          <p:cNvSpPr/>
          <p:nvPr userDrawn="1"/>
        </p:nvSpPr>
        <p:spPr bwMode="auto">
          <a:xfrm>
            <a:off x="0" y="1362075"/>
            <a:ext cx="9144000" cy="54864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1270" y="1949904"/>
            <a:ext cx="9144000" cy="5486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0" y="2541111"/>
            <a:ext cx="9144000" cy="54864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0" y="3130629"/>
            <a:ext cx="9144000" cy="5486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0" y="3720148"/>
            <a:ext cx="9144000" cy="54864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949904"/>
            <a:ext cx="9144000" cy="548640"/>
          </a:xfrm>
          <a:solidFill>
            <a:schemeClr val="accent3"/>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2" name="Text Placeholder 22"/>
          <p:cNvSpPr>
            <a:spLocks noGrp="1"/>
          </p:cNvSpPr>
          <p:nvPr>
            <p:ph type="body" sz="quarter" idx="25"/>
          </p:nvPr>
        </p:nvSpPr>
        <p:spPr>
          <a:xfrm>
            <a:off x="0" y="2541111"/>
            <a:ext cx="9144000" cy="548640"/>
          </a:xfrm>
          <a:solidFill>
            <a:schemeClr val="accent6"/>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4" name="Text Placeholder 22"/>
          <p:cNvSpPr>
            <a:spLocks noGrp="1"/>
          </p:cNvSpPr>
          <p:nvPr>
            <p:ph type="body" sz="quarter" idx="27"/>
          </p:nvPr>
        </p:nvSpPr>
        <p:spPr>
          <a:xfrm>
            <a:off x="0" y="3130629"/>
            <a:ext cx="9144000" cy="548640"/>
          </a:xfrm>
          <a:solidFill>
            <a:schemeClr val="accent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18" name="Text Placeholder 22"/>
          <p:cNvSpPr>
            <a:spLocks noGrp="1"/>
          </p:cNvSpPr>
          <p:nvPr>
            <p:ph type="body" sz="quarter" idx="32"/>
          </p:nvPr>
        </p:nvSpPr>
        <p:spPr>
          <a:xfrm>
            <a:off x="0" y="3720148"/>
            <a:ext cx="9144000" cy="548640"/>
          </a:xfrm>
          <a:solidFill>
            <a:schemeClr val="bg2"/>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
        <p:nvSpPr>
          <p:cNvPr id="20" name="Text Placeholder 22"/>
          <p:cNvSpPr>
            <a:spLocks noGrp="1"/>
          </p:cNvSpPr>
          <p:nvPr>
            <p:ph type="body" sz="quarter" idx="34"/>
          </p:nvPr>
        </p:nvSpPr>
        <p:spPr>
          <a:xfrm>
            <a:off x="0" y="1362075"/>
            <a:ext cx="9152067" cy="548640"/>
          </a:xfrm>
          <a:solidFill>
            <a:schemeClr val="accent1"/>
          </a:solidFill>
        </p:spPr>
        <p:txBody>
          <a:bodyPr lIns="27432" rIns="27432" anchor="ctr"/>
          <a:lstStyle>
            <a:lvl1pPr marL="0" indent="0" algn="ctr">
              <a:spcBef>
                <a:spcPts val="0"/>
              </a:spcBef>
              <a:buNone/>
              <a:tabLst/>
              <a:defRPr sz="1600" b="1">
                <a:solidFill>
                  <a:schemeClr val="tx1"/>
                </a:solidFill>
              </a:defRPr>
            </a:lvl1pPr>
          </a:lstStyle>
          <a:p>
            <a:pPr lvl="0"/>
            <a:r>
              <a:rPr lang="en-US"/>
              <a:t>Edit Master text styles</a:t>
            </a:r>
          </a:p>
        </p:txBody>
      </p:sp>
    </p:spTree>
    <p:extLst>
      <p:ext uri="{BB962C8B-B14F-4D97-AF65-F5344CB8AC3E}">
        <p14:creationId xmlns:p14="http://schemas.microsoft.com/office/powerpoint/2010/main" val="230540368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and Footer + 3 Content Graphic">
    <p:spTree>
      <p:nvGrpSpPr>
        <p:cNvPr id="1" name=""/>
        <p:cNvGrpSpPr/>
        <p:nvPr/>
      </p:nvGrpSpPr>
      <p:grpSpPr>
        <a:xfrm>
          <a:off x="0" y="0"/>
          <a:ext cx="0" cy="0"/>
          <a:chOff x="0" y="0"/>
          <a:chExt cx="0" cy="0"/>
        </a:xfrm>
      </p:grpSpPr>
      <p:sp>
        <p:nvSpPr>
          <p:cNvPr id="14" name="Rectangle 13"/>
          <p:cNvSpPr/>
          <p:nvPr userDrawn="1"/>
        </p:nvSpPr>
        <p:spPr bwMode="auto">
          <a:xfrm>
            <a:off x="3241357" y="1797871"/>
            <a:ext cx="2651760" cy="201168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Rectangle 15"/>
          <p:cNvSpPr/>
          <p:nvPr userDrawn="1"/>
        </p:nvSpPr>
        <p:spPr bwMode="auto">
          <a:xfrm>
            <a:off x="447675" y="1797871"/>
            <a:ext cx="2651760" cy="201168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7" name="Rectangle 16"/>
          <p:cNvSpPr/>
          <p:nvPr userDrawn="1"/>
        </p:nvSpPr>
        <p:spPr bwMode="auto">
          <a:xfrm>
            <a:off x="6035040" y="1797871"/>
            <a:ext cx="2651760" cy="201168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199" y="374904"/>
            <a:ext cx="798553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447675" y="1351722"/>
            <a:ext cx="8239125" cy="329184"/>
          </a:xfrm>
          <a:solidFill>
            <a:schemeClr val="accent1"/>
          </a:solidFill>
        </p:spPr>
        <p:txBody>
          <a:bodyPr lIns="274320" rIns="182880" anchor="ctr"/>
          <a:lstStyle>
            <a:lvl1pPr marL="0" indent="0" algn="ctr">
              <a:buNone/>
              <a:defRPr sz="1600">
                <a:solidFill>
                  <a:schemeClr val="tx1"/>
                </a:solidFill>
              </a:defRPr>
            </a:lvl1pPr>
          </a:lstStyle>
          <a:p>
            <a:pPr lvl="0"/>
            <a:r>
              <a:rPr lang="en-US"/>
              <a:t>Edit Master text styles</a:t>
            </a:r>
          </a:p>
        </p:txBody>
      </p:sp>
      <p:sp>
        <p:nvSpPr>
          <p:cNvPr id="15" name="Content Placeholder 14"/>
          <p:cNvSpPr>
            <a:spLocks noGrp="1"/>
          </p:cNvSpPr>
          <p:nvPr>
            <p:ph sz="quarter" idx="19" hasCustomPrompt="1"/>
          </p:nvPr>
        </p:nvSpPr>
        <p:spPr>
          <a:xfrm>
            <a:off x="447675" y="1797871"/>
            <a:ext cx="2651760" cy="2011680"/>
          </a:xfrm>
          <a:solidFill>
            <a:schemeClr val="accent3"/>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8" name="Content Placeholder 14"/>
          <p:cNvSpPr>
            <a:spLocks noGrp="1"/>
          </p:cNvSpPr>
          <p:nvPr>
            <p:ph sz="quarter" idx="20" hasCustomPrompt="1"/>
          </p:nvPr>
        </p:nvSpPr>
        <p:spPr>
          <a:xfrm>
            <a:off x="3241357" y="1797871"/>
            <a:ext cx="2651760" cy="2011680"/>
          </a:xfrm>
          <a:solidFill>
            <a:schemeClr val="accent6"/>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0" name="Text Placeholder 22"/>
          <p:cNvSpPr>
            <a:spLocks noGrp="1"/>
          </p:cNvSpPr>
          <p:nvPr>
            <p:ph type="body" sz="quarter" idx="22"/>
          </p:nvPr>
        </p:nvSpPr>
        <p:spPr>
          <a:xfrm>
            <a:off x="447675" y="3915849"/>
            <a:ext cx="8239125" cy="331675"/>
          </a:xfrm>
          <a:solidFill>
            <a:schemeClr val="accent1"/>
          </a:solidFill>
        </p:spPr>
        <p:txBody>
          <a:bodyPr lIns="274320" rIns="182880" anchor="ctr"/>
          <a:lstStyle>
            <a:lvl1pPr marL="0" indent="0" algn="ctr">
              <a:buNone/>
              <a:defRPr sz="1600">
                <a:solidFill>
                  <a:schemeClr val="tx1"/>
                </a:solidFill>
              </a:defRPr>
            </a:lvl1pPr>
          </a:lstStyle>
          <a:p>
            <a:pPr lvl="0"/>
            <a:r>
              <a:rPr lang="en-US"/>
              <a:t>Edit Master text styles</a:t>
            </a:r>
          </a:p>
        </p:txBody>
      </p:sp>
      <p:sp>
        <p:nvSpPr>
          <p:cNvPr id="11" name="Content Placeholder 14"/>
          <p:cNvSpPr>
            <a:spLocks noGrp="1"/>
          </p:cNvSpPr>
          <p:nvPr>
            <p:ph sz="quarter" idx="23" hasCustomPrompt="1"/>
          </p:nvPr>
        </p:nvSpPr>
        <p:spPr>
          <a:xfrm>
            <a:off x="6035040" y="1797871"/>
            <a:ext cx="2651760" cy="2011680"/>
          </a:xfrm>
          <a:solidFill>
            <a:schemeClr val="accent2"/>
          </a:solidFill>
        </p:spPr>
        <p:txBody>
          <a:bodyPr lIns="45720" tIns="45720" rIns="45720" anchor="ctr" anchorCtr="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 or add graphic</a:t>
            </a:r>
          </a:p>
          <a:p>
            <a:pPr lvl="1"/>
            <a:r>
              <a:rPr lang="en-US" dirty="0"/>
              <a:t>Second level</a:t>
            </a:r>
          </a:p>
          <a:p>
            <a:pPr lvl="2"/>
            <a:r>
              <a:rPr lang="en-US" dirty="0"/>
              <a:t>Third level</a:t>
            </a:r>
          </a:p>
          <a:p>
            <a:pPr lvl="3"/>
            <a:r>
              <a:rPr lang="en-US" dirty="0"/>
              <a:t>Fourth level</a:t>
            </a:r>
          </a:p>
        </p:txBody>
      </p:sp>
      <p:sp>
        <p:nvSpPr>
          <p:cNvPr id="1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xml><?xml version="1.0" encoding="utf-8"?>
<p:sldLayout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reserve="1" userDrawn="1">
  <p:cSld name="Title Slide_5">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4" y="0"/>
            <a:ext cx="9144000" cy="5151120"/>
          </a:xfrm>
          <a:prstGeom prst="rect">
            <a:avLst/>
          </a:prstGeom>
        </p:spPr>
      </p:pic>
      <p:sp>
        <p:nvSpPr>
          <p:cNvPr id="4" name="Rectangle 3"/>
          <p:cNvSpPr/>
          <p:nvPr userDrawn="1"/>
        </p:nvSpPr>
        <p:spPr bwMode="auto">
          <a:xfrm>
            <a:off x="0" y="424800"/>
            <a:ext cx="6163200" cy="1836000"/>
          </a:xfrm>
          <a:prstGeom prst="rect">
            <a:avLst/>
          </a:prstGeom>
          <a:solidFill>
            <a:schemeClr val="accent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6163199" y="424800"/>
            <a:ext cx="2972679" cy="1836000"/>
          </a:xfrm>
          <a:prstGeom prst="rect">
            <a:avLst/>
          </a:prstGeom>
          <a:solidFill>
            <a:schemeClr val="accent6">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7" name="Rectangle 9"/>
          <p:cNvSpPr>
            <a:spLocks noGrp="1" noChangeArrowheads="1"/>
          </p:cNvSpPr>
          <p:nvPr>
            <p:ph type="ctrTitle" sz="quarter" hasCustomPrompt="1"/>
          </p:nvPr>
        </p:nvSpPr>
        <p:spPr>
          <a:xfrm>
            <a:off x="925454" y="609773"/>
            <a:ext cx="4582546" cy="794095"/>
          </a:xfrm>
        </p:spPr>
        <p:txBody>
          <a:bodyPr lIns="0" tIns="0" rIns="0" bIns="0" anchor="t" anchorCtr="0"/>
          <a:lstStyle>
            <a:lvl1pPr algn="l">
              <a:lnSpc>
                <a:spcPts val="2100"/>
              </a:lnSpc>
              <a:defRPr sz="1800" b="1" cap="all" baseline="0">
                <a:solidFill>
                  <a:schemeClr val="tx1"/>
                </a:solidFill>
              </a:defRPr>
            </a:lvl1pPr>
          </a:lstStyle>
          <a:p>
            <a:r>
              <a:rPr lang="en-US" dirty="0"/>
              <a:t>Presentation title </a:t>
            </a:r>
            <a:br>
              <a:rPr lang="en-US" dirty="0"/>
            </a:br>
            <a:r>
              <a:rPr lang="en-US" dirty="0"/>
              <a:t>maximum three lines</a:t>
            </a:r>
          </a:p>
        </p:txBody>
      </p:sp>
      <p:sp>
        <p:nvSpPr>
          <p:cNvPr id="8" name="Rectangle 10"/>
          <p:cNvSpPr>
            <a:spLocks noGrp="1" noChangeArrowheads="1"/>
          </p:cNvSpPr>
          <p:nvPr>
            <p:ph type="subTitle" sz="quarter" idx="1" hasCustomPrompt="1"/>
          </p:nvPr>
        </p:nvSpPr>
        <p:spPr>
          <a:xfrm>
            <a:off x="925454" y="1783241"/>
            <a:ext cx="4582546" cy="304800"/>
          </a:xfrm>
        </p:spPr>
        <p:txBody>
          <a:bodyPr lIns="0" tIns="0" rIns="0" bIns="0" anchor="b" anchorCtr="0"/>
          <a:lstStyle>
            <a:lvl1pPr marL="0" indent="0" algn="l">
              <a:spcBef>
                <a:spcPts val="0"/>
              </a:spcBef>
              <a:buFontTx/>
              <a:buNone/>
              <a:defRPr sz="1400">
                <a:solidFill>
                  <a:schemeClr val="tx1"/>
                </a:solidFill>
              </a:defRPr>
            </a:lvl1pPr>
          </a:lstStyle>
          <a:p>
            <a:r>
              <a:rPr lang="en-US" dirty="0"/>
              <a:t>Click to add date or edit Master subtitle</a:t>
            </a:r>
          </a:p>
        </p:txBody>
      </p:sp>
      <p:sp>
        <p:nvSpPr>
          <p:cNvPr id="10" name="Text Placeholder 12"/>
          <p:cNvSpPr>
            <a:spLocks noGrp="1"/>
          </p:cNvSpPr>
          <p:nvPr>
            <p:ph type="body" sz="quarter" idx="14"/>
          </p:nvPr>
        </p:nvSpPr>
        <p:spPr>
          <a:xfrm>
            <a:off x="6524829" y="609774"/>
            <a:ext cx="2553450" cy="1478267"/>
          </a:xfrm>
        </p:spPr>
        <p:txBody>
          <a:bodyPr lIns="0" tIns="0" rIns="0" bIns="0" numCol="1" anchor="b" anchorCtr="0"/>
          <a:lstStyle>
            <a:lvl1pPr marL="0" indent="0" algn="l">
              <a:spcBef>
                <a:spcPts val="0"/>
              </a:spcBef>
              <a:buNone/>
              <a:defRPr sz="1200" baseline="0">
                <a:solidFill>
                  <a:schemeClr val="tx1"/>
                </a:solidFill>
              </a:defRPr>
            </a:lvl1pPr>
            <a:lvl2pPr marL="0" indent="0" algn="l">
              <a:spcBef>
                <a:spcPts val="0"/>
              </a:spcBef>
              <a:buNone/>
              <a:defRPr sz="1200">
                <a:solidFill>
                  <a:sysClr val="windowText" lastClr="000000"/>
                </a:solidFill>
              </a:defRPr>
            </a:lvl2pPr>
            <a:lvl3pPr marL="0" indent="0" algn="l">
              <a:spcBef>
                <a:spcPts val="0"/>
              </a:spcBef>
              <a:buNone/>
              <a:defRPr sz="1200">
                <a:solidFill>
                  <a:schemeClr val="tx1"/>
                </a:solidFill>
              </a:defRPr>
            </a:lvl3pPr>
            <a:lvl4pPr marL="0" indent="0" algn="l">
              <a:spcBef>
                <a:spcPts val="0"/>
              </a:spcBef>
              <a:buNone/>
              <a:defRPr sz="1200">
                <a:solidFill>
                  <a:schemeClr val="tx1"/>
                </a:solidFill>
              </a:defRPr>
            </a:lvl4pPr>
            <a:lvl5pPr marL="0" indent="0" algn="l">
              <a:spcBef>
                <a:spcPts val="0"/>
              </a:spcBef>
              <a:buNone/>
              <a:defRPr sz="1200"/>
            </a:lvl5pPr>
          </a:lstStyle>
          <a:p>
            <a:pPr lvl="0"/>
            <a:r>
              <a:rPr lang="en-US"/>
              <a:t>Edit Master text styles</a:t>
            </a:r>
          </a:p>
          <a:p>
            <a:pPr lvl="1"/>
            <a:r>
              <a:rPr lang="en-US"/>
              <a:t>Second level</a:t>
            </a:r>
          </a:p>
        </p:txBody>
      </p:sp>
      <p:pic>
        <p:nvPicPr>
          <p:cNvPr id="9" name="Picture 15">
            <a:extLst>
              <a:ext uri="{FF2B5EF4-FFF2-40B4-BE49-F238E27FC236}">
                <a16:creationId xmlns:a16="http://schemas.microsoft.com/office/drawing/2014/main" id="{6F93A72B-6F7B-F24F-BFEA-F8E7475D9B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117788" y="3957395"/>
            <a:ext cx="915212" cy="6304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20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decel="5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2000" fill="hold"/>
                                        <p:tgtEl>
                                          <p:spTgt spid="15"/>
                                        </p:tgtEl>
                                        <p:attrNameLst>
                                          <p:attrName>ppt_x</p:attrName>
                                        </p:attrNameLst>
                                      </p:cBhvr>
                                      <p:tavLst>
                                        <p:tav tm="0">
                                          <p:val>
                                            <p:strVal val="1+#ppt_w/2"/>
                                          </p:val>
                                        </p:tav>
                                        <p:tav tm="100000">
                                          <p:val>
                                            <p:strVal val="#ppt_x"/>
                                          </p:val>
                                        </p:tav>
                                      </p:tavLst>
                                    </p:anim>
                                    <p:anim calcmode="lin" valueType="num">
                                      <p:cBhvr additive="base">
                                        <p:cTn id="21" dur="2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decel="50000" fill="hold" grpId="0" nodeType="with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 calcmode="lin" valueType="num">
                                      <p:cBhvr additive="base">
                                        <p:cTn id="24" dur="2000" fill="hold"/>
                                        <p:tgtEl>
                                          <p:spTgt spid="10">
                                            <p:txEl>
                                              <p:pRg st="1" end="1"/>
                                            </p:txEl>
                                          </p:spTgt>
                                        </p:tgtEl>
                                        <p:attrNameLst>
                                          <p:attrName>ppt_x</p:attrName>
                                        </p:attrNameLst>
                                      </p:cBhvr>
                                      <p:tavLst>
                                        <p:tav tm="0">
                                          <p:val>
                                            <p:strVal val="1+#ppt_w/2"/>
                                          </p:val>
                                        </p:tav>
                                        <p:tav tm="100000">
                                          <p:val>
                                            <p:strVal val="#ppt_x"/>
                                          </p:val>
                                        </p:tav>
                                      </p:tavLst>
                                    </p:anim>
                                    <p:anim calcmode="lin" valueType="num">
                                      <p:cBhvr additive="base">
                                        <p:cTn id="25" dur="20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8" grpId="0" build="p">
        <p:tmplLst>
          <p:tmpl lvl="1">
            <p:tnLst>
              <p:par>
                <p:cTn presetID="2" presetClass="entr" presetSubtype="2" decel="5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2000" fill="hold"/>
                        <p:tgtEl>
                          <p:spTgt spid="8"/>
                        </p:tgtEl>
                        <p:attrNameLst>
                          <p:attrName>ppt_x</p:attrName>
                        </p:attrNameLst>
                      </p:cBhvr>
                      <p:tavLst>
                        <p:tav tm="0">
                          <p:val>
                            <p:strVal val="1+#ppt_w/2"/>
                          </p:val>
                        </p:tav>
                        <p:tav tm="100000">
                          <p:val>
                            <p:strVal val="#ppt_x"/>
                          </p:val>
                        </p:tav>
                      </p:tavLst>
                    </p:anim>
                    <p:anim calcmode="lin" valueType="num">
                      <p:cBhvr additive="base">
                        <p:cTn dur="2000" fill="hold"/>
                        <p:tgtEl>
                          <p:spTgt spid="8"/>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5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2000" fill="hold"/>
                        <p:tgtEl>
                          <p:spTgt spid="10"/>
                        </p:tgtEl>
                        <p:attrNameLst>
                          <p:attrName>ppt_x</p:attrName>
                        </p:attrNameLst>
                      </p:cBhvr>
                      <p:tavLst>
                        <p:tav tm="0">
                          <p:val>
                            <p:strVal val="1+#ppt_w/2"/>
                          </p:val>
                        </p:tav>
                        <p:tav tm="100000">
                          <p:val>
                            <p:strVal val="#ppt_x"/>
                          </p:val>
                        </p:tav>
                      </p:tavLst>
                    </p:anim>
                    <p:anim calcmode="lin" valueType="num">
                      <p:cBhvr additive="base">
                        <p:cTn dur="20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 Only">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 name="Date Placeholder 3"/>
          <p:cNvSpPr>
            <a:spLocks noGrp="1"/>
          </p:cNvSpPr>
          <p:nvPr>
            <p:ph type="dt" sz="half" idx="10"/>
          </p:nvPr>
        </p:nvSpPr>
        <p:spPr/>
        <p:txBody>
          <a:bodyPr/>
          <a:lstStyle>
            <a:lvl1pPr>
              <a:defRPr>
                <a:solidFill>
                  <a:srgbClr val="000000"/>
                </a:solidFill>
              </a:defRPr>
            </a:lvl1pPr>
          </a:lstStyle>
          <a:p>
            <a:endParaRPr lang="en-US" altLang="en-US"/>
          </a:p>
        </p:txBody>
      </p:sp>
      <p:sp>
        <p:nvSpPr>
          <p:cNvPr id="11" name="Picture Placeholder 10"/>
          <p:cNvSpPr>
            <a:spLocks noGrp="1"/>
          </p:cNvSpPr>
          <p:nvPr>
            <p:ph type="pic" sz="quarter" idx="11"/>
          </p:nvPr>
        </p:nvSpPr>
        <p:spPr>
          <a:xfrm>
            <a:off x="0" y="0"/>
            <a:ext cx="9144000" cy="4268788"/>
          </a:xfrm>
        </p:spPr>
        <p:txBody>
          <a:bodyPr/>
          <a:lstStyle/>
          <a:p>
            <a:r>
              <a:rPr lang="en-US"/>
              <a:t>Click icon to add picture</a:t>
            </a:r>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phic and Content_1">
    <p:spTree>
      <p:nvGrpSpPr>
        <p:cNvPr id="1" name=""/>
        <p:cNvGrpSpPr/>
        <p:nvPr/>
      </p:nvGrpSpPr>
      <p:grpSpPr>
        <a:xfrm>
          <a:off x="0" y="0"/>
          <a:ext cx="0" cy="0"/>
          <a:chOff x="0" y="0"/>
          <a:chExt cx="0" cy="0"/>
        </a:xfrm>
      </p:grpSpPr>
      <p:sp>
        <p:nvSpPr>
          <p:cNvPr id="15" name="Rectangle 14"/>
          <p:cNvSpPr/>
          <p:nvPr userDrawn="1"/>
        </p:nvSpPr>
        <p:spPr bwMode="auto">
          <a:xfrm>
            <a:off x="4632960" y="1355623"/>
            <a:ext cx="219456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55623"/>
            <a:ext cx="4507992"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6" name="Content Placeholder 14"/>
          <p:cNvSpPr>
            <a:spLocks noGrp="1"/>
          </p:cNvSpPr>
          <p:nvPr>
            <p:ph sz="quarter" idx="14" hasCustomPrompt="1"/>
          </p:nvPr>
        </p:nvSpPr>
        <p:spPr>
          <a:xfrm>
            <a:off x="4632960" y="1355623"/>
            <a:ext cx="2194560" cy="2898648"/>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 y="1355623"/>
            <a:ext cx="4507992" cy="2898648"/>
          </a:xfrm>
        </p:spPr>
        <p:txBody>
          <a:bodyPr/>
          <a:lstStyle/>
          <a:p>
            <a:r>
              <a:rPr lang="en-US"/>
              <a:t>Click icon to add picture</a:t>
            </a:r>
          </a:p>
        </p:txBody>
      </p:sp>
      <p:sp>
        <p:nvSpPr>
          <p:cNvPr id="12" name="Rectangle 11"/>
          <p:cNvSpPr/>
          <p:nvPr userDrawn="1"/>
        </p:nvSpPr>
        <p:spPr bwMode="auto">
          <a:xfrm>
            <a:off x="694944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Picture Placeholder 9"/>
          <p:cNvSpPr>
            <a:spLocks noGrp="1"/>
          </p:cNvSpPr>
          <p:nvPr>
            <p:ph type="pic" sz="quarter" idx="18"/>
          </p:nvPr>
        </p:nvSpPr>
        <p:spPr>
          <a:xfrm>
            <a:off x="6949440" y="1355623"/>
            <a:ext cx="2194560" cy="2898648"/>
          </a:xfrm>
        </p:spPr>
        <p:txBody>
          <a:bodyPr/>
          <a:lstStyle/>
          <a:p>
            <a:r>
              <a:rPr lang="en-US"/>
              <a:t>Click icon to add picture</a:t>
            </a:r>
          </a:p>
        </p:txBody>
      </p:sp>
      <p:sp>
        <p:nvSpPr>
          <p:cNvPr id="1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and Content_2">
    <p:spTree>
      <p:nvGrpSpPr>
        <p:cNvPr id="1" name=""/>
        <p:cNvGrpSpPr/>
        <p:nvPr/>
      </p:nvGrpSpPr>
      <p:grpSpPr>
        <a:xfrm>
          <a:off x="0" y="0"/>
          <a:ext cx="0" cy="0"/>
          <a:chOff x="0" y="0"/>
          <a:chExt cx="0" cy="0"/>
        </a:xfrm>
      </p:grpSpPr>
      <p:sp>
        <p:nvSpPr>
          <p:cNvPr id="15" name="Rectangle 14"/>
          <p:cNvSpPr/>
          <p:nvPr userDrawn="1"/>
        </p:nvSpPr>
        <p:spPr bwMode="auto">
          <a:xfrm>
            <a:off x="4117084" y="1358671"/>
            <a:ext cx="2468880" cy="222199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2"/>
          <p:cNvSpPr>
            <a:spLocks noGrp="1"/>
          </p:cNvSpPr>
          <p:nvPr>
            <p:ph type="body" sz="quarter" idx="16"/>
          </p:nvPr>
        </p:nvSpPr>
        <p:spPr>
          <a:xfrm>
            <a:off x="0" y="3645234"/>
            <a:ext cx="9144000" cy="609600"/>
          </a:xfrm>
          <a:noFill/>
        </p:spPr>
        <p:txBody>
          <a:bodyPr lIns="274320" rIns="182880" anchor="ctr"/>
          <a:lstStyle>
            <a:lvl1pPr marL="0" indent="0">
              <a:buNone/>
              <a:defRPr sz="1200">
                <a:solidFill>
                  <a:sysClr val="windowText" lastClr="000000"/>
                </a:solidFill>
              </a:defRPr>
            </a:lvl1pPr>
          </a:lstStyle>
          <a:p>
            <a:pPr lvl="0"/>
            <a:r>
              <a:rPr lang="en-US"/>
              <a:t>Edit Master text styles</a:t>
            </a:r>
          </a:p>
        </p:txBody>
      </p:sp>
      <p:sp>
        <p:nvSpPr>
          <p:cNvPr id="12" name="Rectangle 11"/>
          <p:cNvSpPr/>
          <p:nvPr userDrawn="1"/>
        </p:nvSpPr>
        <p:spPr bwMode="auto">
          <a:xfrm>
            <a:off x="1" y="1358671"/>
            <a:ext cx="402336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Content Placeholder 14"/>
          <p:cNvSpPr>
            <a:spLocks noGrp="1"/>
          </p:cNvSpPr>
          <p:nvPr>
            <p:ph sz="quarter" idx="13" hasCustomPrompt="1"/>
          </p:nvPr>
        </p:nvSpPr>
        <p:spPr>
          <a:xfrm>
            <a:off x="4108190" y="1358671"/>
            <a:ext cx="2468880" cy="2221992"/>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Picture Placeholder 9"/>
          <p:cNvSpPr>
            <a:spLocks noGrp="1"/>
          </p:cNvSpPr>
          <p:nvPr>
            <p:ph type="pic" sz="quarter" idx="17"/>
          </p:nvPr>
        </p:nvSpPr>
        <p:spPr>
          <a:xfrm>
            <a:off x="-2" y="1358671"/>
            <a:ext cx="4023360" cy="2221992"/>
          </a:xfrm>
        </p:spPr>
        <p:txBody>
          <a:bodyPr/>
          <a:lstStyle/>
          <a:p>
            <a:r>
              <a:rPr lang="en-US"/>
              <a:t>Click icon to add picture</a:t>
            </a:r>
            <a:endParaRPr lang="en-US" dirty="0"/>
          </a:p>
        </p:txBody>
      </p:sp>
      <p:sp>
        <p:nvSpPr>
          <p:cNvPr id="21" name="Rectangle 20"/>
          <p:cNvSpPr/>
          <p:nvPr userDrawn="1"/>
        </p:nvSpPr>
        <p:spPr bwMode="auto">
          <a:xfrm>
            <a:off x="6675122" y="1358671"/>
            <a:ext cx="246888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Picture Placeholder 9"/>
          <p:cNvSpPr>
            <a:spLocks noGrp="1"/>
          </p:cNvSpPr>
          <p:nvPr>
            <p:ph type="pic" sz="quarter" idx="18"/>
          </p:nvPr>
        </p:nvSpPr>
        <p:spPr>
          <a:xfrm>
            <a:off x="6675120" y="1358671"/>
            <a:ext cx="2468880" cy="2221992"/>
          </a:xfrm>
        </p:spPr>
        <p:txBody>
          <a:bodyPr/>
          <a:lstStyle/>
          <a:p>
            <a:r>
              <a:rPr lang="en-US"/>
              <a:t>Click icon to add picture</a:t>
            </a:r>
            <a:endParaRPr lang="en-US" dirty="0"/>
          </a:p>
        </p:txBody>
      </p:sp>
      <p:sp>
        <p:nvSpPr>
          <p:cNvPr id="1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and Content_3">
    <p:spTree>
      <p:nvGrpSpPr>
        <p:cNvPr id="1" name=""/>
        <p:cNvGrpSpPr/>
        <p:nvPr/>
      </p:nvGrpSpPr>
      <p:grpSpPr>
        <a:xfrm>
          <a:off x="0" y="0"/>
          <a:ext cx="0" cy="0"/>
          <a:chOff x="0" y="0"/>
          <a:chExt cx="0" cy="0"/>
        </a:xfrm>
      </p:grpSpPr>
      <p:sp>
        <p:nvSpPr>
          <p:cNvPr id="17" name="Rectangle 16"/>
          <p:cNvSpPr/>
          <p:nvPr userDrawn="1"/>
        </p:nvSpPr>
        <p:spPr bwMode="auto">
          <a:xfrm>
            <a:off x="2316480" y="1355623"/>
            <a:ext cx="219456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8" name="Rectangle 17"/>
          <p:cNvSpPr/>
          <p:nvPr userDrawn="1"/>
        </p:nvSpPr>
        <p:spPr bwMode="auto">
          <a:xfrm>
            <a:off x="4632960" y="1355623"/>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2316480" y="1355623"/>
            <a:ext cx="2194560" cy="2898648"/>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4632960" y="1355623"/>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0" y="1355623"/>
            <a:ext cx="2194560" cy="2898648"/>
          </a:xfrm>
        </p:spPr>
        <p:txBody>
          <a:bodyPr/>
          <a:lstStyle/>
          <a:p>
            <a:r>
              <a:rPr lang="en-US"/>
              <a:t>Click icon to add picture</a:t>
            </a:r>
          </a:p>
        </p:txBody>
      </p:sp>
      <p:sp>
        <p:nvSpPr>
          <p:cNvPr id="12" name="Rectangle 11"/>
          <p:cNvSpPr/>
          <p:nvPr userDrawn="1"/>
        </p:nvSpPr>
        <p:spPr bwMode="auto">
          <a:xfrm>
            <a:off x="6949440" y="1355623"/>
            <a:ext cx="219456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Picture Placeholder 9"/>
          <p:cNvSpPr>
            <a:spLocks noGrp="1"/>
          </p:cNvSpPr>
          <p:nvPr>
            <p:ph type="pic" sz="quarter" idx="18"/>
          </p:nvPr>
        </p:nvSpPr>
        <p:spPr>
          <a:xfrm>
            <a:off x="6949440" y="1355623"/>
            <a:ext cx="2194560" cy="2898648"/>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and Content_4">
    <p:spTree>
      <p:nvGrpSpPr>
        <p:cNvPr id="1" name=""/>
        <p:cNvGrpSpPr/>
        <p:nvPr/>
      </p:nvGrpSpPr>
      <p:grpSpPr>
        <a:xfrm>
          <a:off x="0" y="0"/>
          <a:ext cx="0" cy="0"/>
          <a:chOff x="0" y="0"/>
          <a:chExt cx="0" cy="0"/>
        </a:xfrm>
      </p:grpSpPr>
      <p:sp>
        <p:nvSpPr>
          <p:cNvPr id="11" name="Rectangle 10"/>
          <p:cNvSpPr/>
          <p:nvPr userDrawn="1"/>
        </p:nvSpPr>
        <p:spPr bwMode="auto">
          <a:xfrm>
            <a:off x="6675120" y="2058309"/>
            <a:ext cx="2468880" cy="219456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4117084" y="2058309"/>
            <a:ext cx="2468880" cy="219456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0" y="135372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
        <p:nvSpPr>
          <p:cNvPr id="13" name="Rectangle 12"/>
          <p:cNvSpPr/>
          <p:nvPr userDrawn="1"/>
        </p:nvSpPr>
        <p:spPr bwMode="auto">
          <a:xfrm>
            <a:off x="1" y="2058309"/>
            <a:ext cx="4023360" cy="219456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Content Placeholder 14"/>
          <p:cNvSpPr>
            <a:spLocks noGrp="1"/>
          </p:cNvSpPr>
          <p:nvPr>
            <p:ph sz="quarter" idx="19" hasCustomPrompt="1"/>
          </p:nvPr>
        </p:nvSpPr>
        <p:spPr>
          <a:xfrm>
            <a:off x="4108190" y="2058309"/>
            <a:ext cx="2468880" cy="2194560"/>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Content Placeholder 14"/>
          <p:cNvSpPr>
            <a:spLocks noGrp="1"/>
          </p:cNvSpPr>
          <p:nvPr>
            <p:ph sz="quarter" idx="20" hasCustomPrompt="1"/>
          </p:nvPr>
        </p:nvSpPr>
        <p:spPr>
          <a:xfrm>
            <a:off x="6675120" y="2058309"/>
            <a:ext cx="2468880" cy="2194560"/>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9" name="Picture Placeholder 9"/>
          <p:cNvSpPr>
            <a:spLocks noGrp="1"/>
          </p:cNvSpPr>
          <p:nvPr>
            <p:ph type="pic" sz="quarter" idx="21"/>
          </p:nvPr>
        </p:nvSpPr>
        <p:spPr>
          <a:xfrm>
            <a:off x="-2" y="2058309"/>
            <a:ext cx="4023360" cy="2194560"/>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4">
    <p:spTree>
      <p:nvGrpSpPr>
        <p:cNvPr id="1" name=""/>
        <p:cNvGrpSpPr/>
        <p:nvPr/>
      </p:nvGrpSpPr>
      <p:grpSpPr>
        <a:xfrm>
          <a:off x="0" y="0"/>
          <a:ext cx="0" cy="0"/>
          <a:chOff x="0" y="0"/>
          <a:chExt cx="0" cy="0"/>
        </a:xfrm>
      </p:grpSpPr>
      <p:sp>
        <p:nvSpPr>
          <p:cNvPr id="14" name="Rectangle 13"/>
          <p:cNvSpPr/>
          <p:nvPr userDrawn="1"/>
        </p:nvSpPr>
        <p:spPr bwMode="auto">
          <a:xfrm>
            <a:off x="2556783" y="2058309"/>
            <a:ext cx="6587217" cy="219456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8"/>
          </p:nvPr>
        </p:nvSpPr>
        <p:spPr>
          <a:xfrm>
            <a:off x="2556782" y="1353726"/>
            <a:ext cx="6587218" cy="609600"/>
          </a:xfrm>
          <a:solidFill>
            <a:schemeClr val="accent1"/>
          </a:solidFill>
        </p:spPr>
        <p:txBody>
          <a:bodyPr lIns="182880" rIns="182880" anchor="ctr"/>
          <a:lstStyle>
            <a:lvl1pPr marL="0" indent="0">
              <a:buNone/>
              <a:defRPr sz="1600" b="1">
                <a:solidFill>
                  <a:schemeClr val="tx1"/>
                </a:solidFill>
              </a:defRPr>
            </a:lvl1pPr>
          </a:lstStyle>
          <a:p>
            <a:pPr lvl="0"/>
            <a:r>
              <a:rPr lang="en-US"/>
              <a:t>Edit Master text styles</a:t>
            </a:r>
          </a:p>
        </p:txBody>
      </p:sp>
      <p:sp>
        <p:nvSpPr>
          <p:cNvPr id="13" name="Rectangle 12"/>
          <p:cNvSpPr/>
          <p:nvPr userDrawn="1"/>
        </p:nvSpPr>
        <p:spPr bwMode="auto">
          <a:xfrm>
            <a:off x="1" y="1353726"/>
            <a:ext cx="2467626" cy="28991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Picture Placeholder 9"/>
          <p:cNvSpPr>
            <a:spLocks noGrp="1"/>
          </p:cNvSpPr>
          <p:nvPr>
            <p:ph type="pic" sz="quarter" idx="21"/>
          </p:nvPr>
        </p:nvSpPr>
        <p:spPr>
          <a:xfrm>
            <a:off x="0" y="1353726"/>
            <a:ext cx="2467627" cy="2899143"/>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5B876609-DA48-E044-A008-31E96D87C091}"/>
              </a:ext>
            </a:extLst>
          </p:cNvPr>
          <p:cNvSpPr>
            <a:spLocks noGrp="1"/>
          </p:cNvSpPr>
          <p:nvPr>
            <p:ph sz="quarter" idx="22"/>
          </p:nvPr>
        </p:nvSpPr>
        <p:spPr>
          <a:xfrm>
            <a:off x="2557463" y="2058988"/>
            <a:ext cx="6586537" cy="2193925"/>
          </a:xfrm>
        </p:spPr>
        <p:txBody>
          <a:bodyPr lIns="182880" tIns="182880" rIns="45720" bIns="18288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2503504"/>
      </p:ext>
    </p:extLst>
  </p:cSld>
  <p:clrMapOvr>
    <a:masterClrMapping/>
  </p:clrMapOvr>
  <p:transition>
    <p:fade/>
  </p:transition>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5">
    <p:spTree>
      <p:nvGrpSpPr>
        <p:cNvPr id="1" name=""/>
        <p:cNvGrpSpPr/>
        <p:nvPr/>
      </p:nvGrpSpPr>
      <p:grpSpPr>
        <a:xfrm>
          <a:off x="0" y="0"/>
          <a:ext cx="0" cy="0"/>
          <a:chOff x="0" y="0"/>
          <a:chExt cx="0" cy="0"/>
        </a:xfrm>
      </p:grpSpPr>
      <p:sp>
        <p:nvSpPr>
          <p:cNvPr id="17" name="Rectangle 16"/>
          <p:cNvSpPr/>
          <p:nvPr userDrawn="1"/>
        </p:nvSpPr>
        <p:spPr bwMode="auto">
          <a:xfrm>
            <a:off x="317" y="1953941"/>
            <a:ext cx="2194458" cy="250074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7314" y="1953941"/>
            <a:ext cx="6826685" cy="250074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317314" y="1953941"/>
            <a:ext cx="6826685" cy="2500746"/>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B9285055-1D88-234B-AF41-D1CEC233EE5D}"/>
              </a:ext>
            </a:extLst>
          </p:cNvPr>
          <p:cNvSpPr>
            <a:spLocks noGrp="1"/>
          </p:cNvSpPr>
          <p:nvPr>
            <p:ph sz="quarter" idx="18"/>
          </p:nvPr>
        </p:nvSpPr>
        <p:spPr>
          <a:xfrm>
            <a:off x="0" y="1954060"/>
            <a:ext cx="2194560" cy="2500856"/>
          </a:xfrm>
        </p:spPr>
        <p:txBody>
          <a:bodyPr lIns="182880" tIns="182880" rIns="45720" bIns="182880"/>
          <a:lstStyle>
            <a:lvl1pPr marL="173038" indent="-173038">
              <a:buClr>
                <a:schemeClr val="tx1"/>
              </a:buClr>
              <a:buFont typeface="Arial" panose="020B0604020202020204" pitchFamily="34" charset="0"/>
              <a:buChar char="•"/>
              <a:tabLst/>
              <a:defRPr>
                <a:solidFill>
                  <a:schemeClr val="tx1"/>
                </a:solidFill>
              </a:defRPr>
            </a:lvl1pPr>
            <a:lvl2pPr marL="347663" indent="-174625">
              <a:buClr>
                <a:schemeClr val="tx1"/>
              </a:buClr>
              <a:buFont typeface="Arial" panose="020B0604020202020204" pitchFamily="34" charset="0"/>
              <a:buChar char="•"/>
              <a:tabLst/>
              <a:defRPr>
                <a:solidFill>
                  <a:schemeClr val="tx1"/>
                </a:solidFill>
              </a:defRPr>
            </a:lvl2pPr>
            <a:lvl3pPr marL="515938" indent="-174625">
              <a:buClr>
                <a:schemeClr val="tx1"/>
              </a:buClr>
              <a:buFont typeface="Arial" panose="020B0604020202020204" pitchFamily="34" charset="0"/>
              <a:buChar char="•"/>
              <a:tabLst/>
              <a:defRPr>
                <a:solidFill>
                  <a:schemeClr val="tx1"/>
                </a:solidFill>
              </a:defRPr>
            </a:lvl3pPr>
            <a:lvl4pPr marL="690563" indent="-174625">
              <a:buClr>
                <a:schemeClr val="tx1"/>
              </a:buClr>
              <a:buFont typeface="Arial" panose="020B0604020202020204" pitchFamily="34" charset="0"/>
              <a:buChar char="•"/>
              <a:tabLst/>
              <a:defRPr>
                <a:solidFill>
                  <a:schemeClr val="tx1"/>
                </a:solidFill>
              </a:defRPr>
            </a:lvl4pPr>
            <a:lvl5pPr marL="858838" indent="-168275">
              <a:buClr>
                <a:schemeClr val="tx1"/>
              </a:buClr>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2">
            <a:extLst>
              <a:ext uri="{FF2B5EF4-FFF2-40B4-BE49-F238E27FC236}">
                <a16:creationId xmlns:a16="http://schemas.microsoft.com/office/drawing/2014/main" id="{9E6CA763-0B57-DD45-8752-BDB15E8747D2}"/>
              </a:ext>
            </a:extLst>
          </p:cNvPr>
          <p:cNvSpPr>
            <a:spLocks noGrp="1"/>
          </p:cNvSpPr>
          <p:nvPr>
            <p:ph type="body" sz="quarter" idx="19"/>
          </p:nvPr>
        </p:nvSpPr>
        <p:spPr>
          <a:xfrm>
            <a:off x="0" y="122846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474239880"/>
      </p:ext>
    </p:extLst>
  </p:cSld>
  <p:clrMapOvr>
    <a:masterClrMapping/>
  </p:clrMapOvr>
  <p:transition>
    <p:fade/>
  </p:transition>
</p:sldLayout>
</file>

<file path=ppt/slideLayouts/slideLayout3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Graphic and Content_16">
    <p:spTree>
      <p:nvGrpSpPr>
        <p:cNvPr id="1" name=""/>
        <p:cNvGrpSpPr/>
        <p:nvPr/>
      </p:nvGrpSpPr>
      <p:grpSpPr>
        <a:xfrm>
          <a:off x="0" y="0"/>
          <a:ext cx="0" cy="0"/>
          <a:chOff x="0" y="0"/>
          <a:chExt cx="0" cy="0"/>
        </a:xfrm>
      </p:grpSpPr>
      <p:sp>
        <p:nvSpPr>
          <p:cNvPr id="17" name="Rectangle 16"/>
          <p:cNvSpPr/>
          <p:nvPr userDrawn="1"/>
        </p:nvSpPr>
        <p:spPr bwMode="auto">
          <a:xfrm>
            <a:off x="317" y="1953941"/>
            <a:ext cx="2194458" cy="2500745"/>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7314" y="1953941"/>
            <a:ext cx="6826685" cy="2500745"/>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0" y="1953941"/>
            <a:ext cx="2194775" cy="2500746"/>
          </a:xfrm>
        </p:spPr>
        <p:txBody>
          <a:bodyPr/>
          <a:lstStyle/>
          <a:p>
            <a:r>
              <a:rPr lang="en-US"/>
              <a:t>Click icon to add picture</a:t>
            </a:r>
            <a:endParaRPr lang="en-US" dirty="0"/>
          </a:p>
        </p:txBody>
      </p:sp>
      <p:sp>
        <p:nvSpPr>
          <p:cNvPr id="1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Content Placeholder 4">
            <a:extLst>
              <a:ext uri="{FF2B5EF4-FFF2-40B4-BE49-F238E27FC236}">
                <a16:creationId xmlns:a16="http://schemas.microsoft.com/office/drawing/2014/main" id="{B9285055-1D88-234B-AF41-D1CEC233EE5D}"/>
              </a:ext>
            </a:extLst>
          </p:cNvPr>
          <p:cNvSpPr>
            <a:spLocks noGrp="1"/>
          </p:cNvSpPr>
          <p:nvPr>
            <p:ph sz="quarter" idx="18"/>
          </p:nvPr>
        </p:nvSpPr>
        <p:spPr>
          <a:xfrm>
            <a:off x="2317313" y="1954060"/>
            <a:ext cx="6826685" cy="2500856"/>
          </a:xfrm>
        </p:spPr>
        <p:txBody>
          <a:bodyPr lIns="182880" tIns="182880" rIns="45720" bIns="182880"/>
          <a:lstStyle>
            <a:lvl1pPr marL="173038" indent="-173038">
              <a:buClr>
                <a:schemeClr val="tx1"/>
              </a:buClr>
              <a:buFont typeface="Arial" panose="020B0604020202020204" pitchFamily="34" charset="0"/>
              <a:buChar char="•"/>
              <a:tabLst/>
              <a:defRPr>
                <a:solidFill>
                  <a:schemeClr val="tx1"/>
                </a:solidFill>
              </a:defRPr>
            </a:lvl1pPr>
            <a:lvl2pPr marL="347663" indent="-174625">
              <a:buClr>
                <a:schemeClr val="tx1"/>
              </a:buClr>
              <a:buFont typeface="Arial" panose="020B0604020202020204" pitchFamily="34" charset="0"/>
              <a:buChar char="•"/>
              <a:tabLst/>
              <a:defRPr>
                <a:solidFill>
                  <a:schemeClr val="tx1"/>
                </a:solidFill>
              </a:defRPr>
            </a:lvl2pPr>
            <a:lvl3pPr marL="515938" indent="-174625">
              <a:buClr>
                <a:schemeClr val="tx1"/>
              </a:buClr>
              <a:buFont typeface="Arial" panose="020B0604020202020204" pitchFamily="34" charset="0"/>
              <a:buChar char="•"/>
              <a:tabLst/>
              <a:defRPr>
                <a:solidFill>
                  <a:schemeClr val="tx1"/>
                </a:solidFill>
              </a:defRPr>
            </a:lvl3pPr>
            <a:lvl4pPr marL="690563" indent="-174625">
              <a:buClr>
                <a:schemeClr val="tx1"/>
              </a:buClr>
              <a:buFont typeface="Arial" panose="020B0604020202020204" pitchFamily="34" charset="0"/>
              <a:buChar char="•"/>
              <a:tabLst/>
              <a:defRPr>
                <a:solidFill>
                  <a:schemeClr val="tx1"/>
                </a:solidFill>
              </a:defRPr>
            </a:lvl4pPr>
            <a:lvl5pPr marL="858838" indent="-168275">
              <a:buClr>
                <a:schemeClr val="tx1"/>
              </a:buClr>
              <a:buFont typeface="Arial" panose="020B0604020202020204" pitchFamily="34" charset="0"/>
              <a:buChar char="•"/>
              <a:tabLst/>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2">
            <a:extLst>
              <a:ext uri="{FF2B5EF4-FFF2-40B4-BE49-F238E27FC236}">
                <a16:creationId xmlns:a16="http://schemas.microsoft.com/office/drawing/2014/main" id="{9E6CA763-0B57-DD45-8752-BDB15E8747D2}"/>
              </a:ext>
            </a:extLst>
          </p:cNvPr>
          <p:cNvSpPr>
            <a:spLocks noGrp="1"/>
          </p:cNvSpPr>
          <p:nvPr>
            <p:ph type="body" sz="quarter" idx="19"/>
          </p:nvPr>
        </p:nvSpPr>
        <p:spPr>
          <a:xfrm>
            <a:off x="0" y="1228466"/>
            <a:ext cx="9144000" cy="609600"/>
          </a:xfrm>
          <a:solidFill>
            <a:schemeClr val="accent1"/>
          </a:solidFill>
        </p:spPr>
        <p:txBody>
          <a:bodyPr lIns="274320" rIns="182880" anchor="ctr"/>
          <a:lstStyle>
            <a:lvl1pPr marL="0" indent="0">
              <a:buNone/>
              <a:defRPr sz="1600">
                <a:solidFill>
                  <a:schemeClr val="tx1"/>
                </a:solidFill>
              </a:defRPr>
            </a:lvl1pPr>
          </a:lstStyle>
          <a:p>
            <a:pPr lvl="0"/>
            <a:r>
              <a:rPr lang="en-US"/>
              <a:t>Edit Master text styles</a:t>
            </a:r>
          </a:p>
        </p:txBody>
      </p:sp>
    </p:spTree>
    <p:extLst>
      <p:ext uri="{BB962C8B-B14F-4D97-AF65-F5344CB8AC3E}">
        <p14:creationId xmlns:p14="http://schemas.microsoft.com/office/powerpoint/2010/main" val="126291347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 and Content_5">
    <p:spTree>
      <p:nvGrpSpPr>
        <p:cNvPr id="1" name=""/>
        <p:cNvGrpSpPr/>
        <p:nvPr/>
      </p:nvGrpSpPr>
      <p:grpSpPr>
        <a:xfrm>
          <a:off x="0" y="0"/>
          <a:ext cx="0" cy="0"/>
          <a:chOff x="0" y="0"/>
          <a:chExt cx="0" cy="0"/>
        </a:xfrm>
      </p:grpSpPr>
      <p:sp>
        <p:nvSpPr>
          <p:cNvPr id="13" name="Rectangle 12"/>
          <p:cNvSpPr/>
          <p:nvPr userDrawn="1"/>
        </p:nvSpPr>
        <p:spPr bwMode="auto">
          <a:xfrm>
            <a:off x="6675120" y="1358671"/>
            <a:ext cx="2468880" cy="219456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Rectangle 14"/>
          <p:cNvSpPr/>
          <p:nvPr userDrawn="1"/>
        </p:nvSpPr>
        <p:spPr bwMode="auto">
          <a:xfrm>
            <a:off x="4117084" y="1358671"/>
            <a:ext cx="2468880" cy="219456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1" y="1358671"/>
            <a:ext cx="4023360" cy="219456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4120832" y="1358671"/>
            <a:ext cx="2468880" cy="2194560"/>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14"/>
          <p:cNvSpPr>
            <a:spLocks noGrp="1"/>
          </p:cNvSpPr>
          <p:nvPr>
            <p:ph sz="quarter" idx="14" hasCustomPrompt="1"/>
          </p:nvPr>
        </p:nvSpPr>
        <p:spPr>
          <a:xfrm>
            <a:off x="6675120" y="1358671"/>
            <a:ext cx="2468880" cy="2194560"/>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7"/>
          </p:nvPr>
        </p:nvSpPr>
        <p:spPr>
          <a:xfrm>
            <a:off x="-2" y="1358671"/>
            <a:ext cx="4023360" cy="2194560"/>
          </a:xfrm>
        </p:spPr>
        <p:txBody>
          <a:bodyPr/>
          <a:lstStyle/>
          <a:p>
            <a:r>
              <a:rPr lang="en-US"/>
              <a:t>Click icon to add picture</a:t>
            </a:r>
            <a:endParaRPr lang="en-US" dirty="0"/>
          </a:p>
        </p:txBody>
      </p:sp>
      <p:sp>
        <p:nvSpPr>
          <p:cNvPr id="17" name="Text Placeholder 22"/>
          <p:cNvSpPr>
            <a:spLocks noGrp="1"/>
          </p:cNvSpPr>
          <p:nvPr>
            <p:ph type="body" sz="quarter" idx="16"/>
          </p:nvPr>
        </p:nvSpPr>
        <p:spPr>
          <a:xfrm>
            <a:off x="0" y="3645234"/>
            <a:ext cx="9144000" cy="609600"/>
          </a:xfrm>
          <a:solidFill>
            <a:schemeClr val="accent1"/>
          </a:solidFill>
        </p:spPr>
        <p:txBody>
          <a:bodyPr lIns="274320" rIns="182880" anchor="ctr"/>
          <a:lstStyle>
            <a:lvl1pPr marL="0" indent="0">
              <a:buNone/>
              <a:defRPr sz="1400">
                <a:solidFill>
                  <a:schemeClr val="tx1"/>
                </a:solidFill>
              </a:defRPr>
            </a:lvl1pPr>
          </a:lstStyle>
          <a:p>
            <a:pPr lvl="0"/>
            <a:r>
              <a:rPr lang="en-US"/>
              <a:t>Edit Master text styles</a:t>
            </a:r>
          </a:p>
        </p:txBody>
      </p:sp>
      <p:sp>
        <p:nvSpPr>
          <p:cNvPr id="12"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phic and Content_6">
    <p:spTree>
      <p:nvGrpSpPr>
        <p:cNvPr id="1" name=""/>
        <p:cNvGrpSpPr/>
        <p:nvPr/>
      </p:nvGrpSpPr>
      <p:grpSpPr>
        <a:xfrm>
          <a:off x="0" y="0"/>
          <a:ext cx="0" cy="0"/>
          <a:chOff x="0" y="0"/>
          <a:chExt cx="0" cy="0"/>
        </a:xfrm>
      </p:grpSpPr>
      <p:sp>
        <p:nvSpPr>
          <p:cNvPr id="11" name="Rectangle 10"/>
          <p:cNvSpPr/>
          <p:nvPr userDrawn="1"/>
        </p:nvSpPr>
        <p:spPr bwMode="auto">
          <a:xfrm>
            <a:off x="6675120" y="1358671"/>
            <a:ext cx="2468880" cy="2221992"/>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4117084" y="1358671"/>
            <a:ext cx="2468880" cy="222199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2"/>
          <p:cNvSpPr>
            <a:spLocks noGrp="1"/>
          </p:cNvSpPr>
          <p:nvPr>
            <p:ph type="body" sz="quarter" idx="16"/>
          </p:nvPr>
        </p:nvSpPr>
        <p:spPr>
          <a:xfrm>
            <a:off x="0" y="3645234"/>
            <a:ext cx="9144000" cy="609600"/>
          </a:xfrm>
          <a:noFill/>
        </p:spPr>
        <p:txBody>
          <a:bodyPr lIns="274320" rIns="182880" anchor="ctr"/>
          <a:lstStyle>
            <a:lvl1pPr marL="0" indent="0">
              <a:buNone/>
              <a:defRPr sz="1200">
                <a:solidFill>
                  <a:sysClr val="windowText" lastClr="000000"/>
                </a:solidFill>
              </a:defRPr>
            </a:lvl1pPr>
          </a:lstStyle>
          <a:p>
            <a:pPr lvl="0"/>
            <a:r>
              <a:rPr lang="en-US"/>
              <a:t>Edit Master text styles</a:t>
            </a:r>
          </a:p>
        </p:txBody>
      </p:sp>
      <p:sp>
        <p:nvSpPr>
          <p:cNvPr id="12" name="Rectangle 11"/>
          <p:cNvSpPr/>
          <p:nvPr userDrawn="1"/>
        </p:nvSpPr>
        <p:spPr bwMode="auto">
          <a:xfrm>
            <a:off x="1" y="1358671"/>
            <a:ext cx="4023360" cy="222199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Content Placeholder 14"/>
          <p:cNvSpPr>
            <a:spLocks noGrp="1"/>
          </p:cNvSpPr>
          <p:nvPr>
            <p:ph sz="quarter" idx="13" hasCustomPrompt="1"/>
          </p:nvPr>
        </p:nvSpPr>
        <p:spPr>
          <a:xfrm>
            <a:off x="4108190" y="1358671"/>
            <a:ext cx="2468880" cy="2221992"/>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5" name="Content Placeholder 14"/>
          <p:cNvSpPr>
            <a:spLocks noGrp="1"/>
          </p:cNvSpPr>
          <p:nvPr>
            <p:ph sz="quarter" idx="14" hasCustomPrompt="1"/>
          </p:nvPr>
        </p:nvSpPr>
        <p:spPr>
          <a:xfrm>
            <a:off x="6675120" y="1358671"/>
            <a:ext cx="2468880" cy="2221992"/>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None/>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8" name="Picture Placeholder 9"/>
          <p:cNvSpPr>
            <a:spLocks noGrp="1"/>
          </p:cNvSpPr>
          <p:nvPr>
            <p:ph type="pic" sz="quarter" idx="17"/>
          </p:nvPr>
        </p:nvSpPr>
        <p:spPr>
          <a:xfrm>
            <a:off x="-2" y="1358671"/>
            <a:ext cx="4023360" cy="2221992"/>
          </a:xfrm>
        </p:spPr>
        <p:txBody>
          <a:bodyPr/>
          <a:lstStyle/>
          <a:p>
            <a:r>
              <a:rPr lang="en-US"/>
              <a:t>Click icon to add picture</a:t>
            </a:r>
            <a:endParaRPr lang="en-US" dirty="0"/>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3">
    <p:spTree>
      <p:nvGrpSpPr>
        <p:cNvPr id="1" name=""/>
        <p:cNvGrpSpPr/>
        <p:nvPr/>
      </p:nvGrpSpPr>
      <p:grpSpPr>
        <a:xfrm>
          <a:off x="0" y="0"/>
          <a:ext cx="0" cy="0"/>
          <a:chOff x="0" y="0"/>
          <a:chExt cx="0" cy="0"/>
        </a:xfrm>
      </p:grpSpPr>
      <p:sp>
        <p:nvSpPr>
          <p:cNvPr id="160777" name="Rectangle 9"/>
          <p:cNvSpPr>
            <a:spLocks noGrp="1" noChangeArrowheads="1"/>
          </p:cNvSpPr>
          <p:nvPr>
            <p:ph type="ctrTitle" sz="quarter" hasCustomPrompt="1"/>
          </p:nvPr>
        </p:nvSpPr>
        <p:spPr>
          <a:xfrm>
            <a:off x="1401231" y="1319787"/>
            <a:ext cx="6752170" cy="685800"/>
          </a:xfrm>
        </p:spPr>
        <p:txBody>
          <a:bodyPr lIns="0" tIns="0" rIns="0" bIns="0" anchor="t" anchorCtr="0"/>
          <a:lstStyle>
            <a:lvl1pPr algn="l">
              <a:defRPr sz="1800" b="1" cap="all" baseline="0">
                <a:solidFill>
                  <a:schemeClr val="accent1"/>
                </a:solidFill>
              </a:defRPr>
            </a:lvl1pPr>
          </a:lstStyle>
          <a:p>
            <a:r>
              <a:rPr lang="en-US" dirty="0"/>
              <a:t>Presentation title </a:t>
            </a:r>
            <a:br>
              <a:rPr lang="en-US" dirty="0"/>
            </a:br>
            <a:r>
              <a:rPr lang="en-US" dirty="0"/>
              <a:t>Maximum two lines</a:t>
            </a:r>
          </a:p>
        </p:txBody>
      </p:sp>
      <p:sp>
        <p:nvSpPr>
          <p:cNvPr id="160778" name="Rectangle 10"/>
          <p:cNvSpPr>
            <a:spLocks noGrp="1" noChangeArrowheads="1"/>
          </p:cNvSpPr>
          <p:nvPr>
            <p:ph type="subTitle" sz="quarter" idx="1" hasCustomPrompt="1"/>
          </p:nvPr>
        </p:nvSpPr>
        <p:spPr>
          <a:xfrm>
            <a:off x="1396998" y="2013641"/>
            <a:ext cx="6769102" cy="304800"/>
          </a:xfrm>
        </p:spPr>
        <p:txBody>
          <a:bodyPr lIns="0" tIns="0" rIns="0" bIns="0" anchor="b" anchorCtr="0"/>
          <a:lstStyle>
            <a:lvl1pPr marL="0" indent="0" algn="l">
              <a:buFontTx/>
              <a:buNone/>
              <a:defRPr sz="1600">
                <a:solidFill>
                  <a:schemeClr val="tx2"/>
                </a:solidFill>
              </a:defRPr>
            </a:lvl1pPr>
          </a:lstStyle>
          <a:p>
            <a:r>
              <a:rPr lang="en-US" dirty="0"/>
              <a:t>Click to add date or edit Master subtitle</a:t>
            </a:r>
          </a:p>
        </p:txBody>
      </p:sp>
      <p:sp>
        <p:nvSpPr>
          <p:cNvPr id="5" name="Rectangle 4"/>
          <p:cNvSpPr/>
          <p:nvPr userDrawn="1"/>
        </p:nvSpPr>
        <p:spPr>
          <a:xfrm>
            <a:off x="889002" y="1352184"/>
            <a:ext cx="121920" cy="9235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1" name="Date Placeholder 10"/>
          <p:cNvSpPr>
            <a:spLocks noGrp="1"/>
          </p:cNvSpPr>
          <p:nvPr>
            <p:ph type="dt" sz="half" idx="13"/>
          </p:nvPr>
        </p:nvSpPr>
        <p:spPr/>
        <p:txBody>
          <a:bodyPr/>
          <a:lstStyle/>
          <a:p>
            <a:pPr eaLnBrk="1" hangingPunct="1">
              <a:defRPr/>
            </a:pPr>
            <a:endParaRPr lang="en-US" altLang="en-US">
              <a:cs typeface="Arial" charset="0"/>
            </a:endParaRPr>
          </a:p>
        </p:txBody>
      </p:sp>
      <p:sp>
        <p:nvSpPr>
          <p:cNvPr id="13" name="Text Placeholder 12"/>
          <p:cNvSpPr>
            <a:spLocks noGrp="1"/>
          </p:cNvSpPr>
          <p:nvPr>
            <p:ph type="body" sz="quarter" idx="14" hasCustomPrompt="1"/>
          </p:nvPr>
        </p:nvSpPr>
        <p:spPr>
          <a:xfrm>
            <a:off x="1371600" y="3867150"/>
            <a:ext cx="7086600" cy="762000"/>
          </a:xfrm>
        </p:spPr>
        <p:txBody>
          <a:bodyPr lIns="0" tIns="0" rIns="0" bIns="0" numCol="3"/>
          <a:lstStyle>
            <a:lvl1pPr marL="0" indent="0" algn="l">
              <a:spcBef>
                <a:spcPts val="0"/>
              </a:spcBef>
              <a:buNone/>
              <a:defRPr sz="1200" baseline="0">
                <a:solidFill>
                  <a:sysClr val="windowText" lastClr="000000"/>
                </a:solidFill>
              </a:defRPr>
            </a:lvl1pPr>
            <a:lvl2pPr marL="0" indent="0" algn="l">
              <a:spcBef>
                <a:spcPts val="0"/>
              </a:spcBef>
              <a:buNone/>
              <a:defRPr sz="1200">
                <a:solidFill>
                  <a:sysClr val="windowText" lastClr="000000"/>
                </a:solidFill>
              </a:defRPr>
            </a:lvl2pPr>
            <a:lvl3pPr marL="0" indent="0" algn="l">
              <a:spcBef>
                <a:spcPts val="0"/>
              </a:spcBef>
              <a:buNone/>
              <a:defRPr sz="1200">
                <a:solidFill>
                  <a:sysClr val="windowText" lastClr="000000"/>
                </a:solidFill>
              </a:defRPr>
            </a:lvl3pPr>
            <a:lvl4pPr marL="0" indent="0" algn="l">
              <a:spcBef>
                <a:spcPts val="0"/>
              </a:spcBef>
              <a:buNone/>
              <a:defRPr sz="1200">
                <a:solidFill>
                  <a:sysClr val="windowText" lastClr="000000"/>
                </a:solidFill>
              </a:defRPr>
            </a:lvl4pPr>
            <a:lvl5pPr marL="0" indent="0" algn="l">
              <a:spcBef>
                <a:spcPts val="0"/>
              </a:spcBef>
              <a:buNone/>
              <a:defRPr sz="1200"/>
            </a:lvl5pPr>
          </a:lstStyle>
          <a:p>
            <a:pPr lvl="0"/>
            <a:r>
              <a:rPr lang="en-US" dirty="0"/>
              <a:t>Click to add lawyer </a:t>
            </a:r>
            <a:br>
              <a:rPr lang="en-US" dirty="0"/>
            </a:br>
            <a:r>
              <a:rPr lang="en-US" dirty="0"/>
              <a:t>contact information.</a:t>
            </a:r>
            <a:br>
              <a:rPr lang="en-US" dirty="0"/>
            </a:br>
            <a:r>
              <a:rPr lang="en-US" dirty="0"/>
              <a:t>This text box is defaulted to </a:t>
            </a:r>
            <a:br>
              <a:rPr lang="en-US" dirty="0"/>
            </a:br>
            <a:r>
              <a:rPr lang="en-US" dirty="0"/>
              <a:t>three columns across.</a:t>
            </a:r>
          </a:p>
          <a:p>
            <a:pPr lvl="1"/>
            <a:r>
              <a:rPr lang="en-US" dirty="0"/>
              <a:t>Second level</a:t>
            </a:r>
          </a:p>
          <a:p>
            <a:pPr lvl="2"/>
            <a:r>
              <a:rPr lang="en-US" dirty="0"/>
              <a:t>Third level</a:t>
            </a:r>
          </a:p>
          <a:p>
            <a:pPr lvl="3"/>
            <a:r>
              <a:rPr lang="en-US" dirty="0"/>
              <a:t>Fourth level</a:t>
            </a:r>
          </a:p>
        </p:txBody>
      </p:sp>
      <p:sp>
        <p:nvSpPr>
          <p:cNvPr id="12" name="TextBox 11"/>
          <p:cNvSpPr txBox="1"/>
          <p:nvPr userDrawn="1"/>
        </p:nvSpPr>
        <p:spPr>
          <a:xfrm>
            <a:off x="1377696" y="3560065"/>
            <a:ext cx="7034784"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chemeClr val="accent3"/>
                </a:solidFill>
                <a:latin typeface="+mn-lt"/>
              </a:rPr>
              <a:t>Presented by</a:t>
            </a:r>
            <a:endParaRPr lang="en-US" dirty="0">
              <a:solidFill>
                <a:schemeClr val="accent3"/>
              </a:solidFill>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c and Content_7">
    <p:spTree>
      <p:nvGrpSpPr>
        <p:cNvPr id="1" name=""/>
        <p:cNvGrpSpPr/>
        <p:nvPr/>
      </p:nvGrpSpPr>
      <p:grpSpPr>
        <a:xfrm>
          <a:off x="0" y="0"/>
          <a:ext cx="0" cy="0"/>
          <a:chOff x="0" y="0"/>
          <a:chExt cx="0" cy="0"/>
        </a:xfrm>
      </p:grpSpPr>
      <p:sp>
        <p:nvSpPr>
          <p:cNvPr id="10" name="Rectangle 9"/>
          <p:cNvSpPr/>
          <p:nvPr userDrawn="1"/>
        </p:nvSpPr>
        <p:spPr bwMode="auto">
          <a:xfrm>
            <a:off x="0" y="0"/>
            <a:ext cx="4114800" cy="51435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cs typeface="Arial" charset="0"/>
            </a:endParaRPr>
          </a:p>
        </p:txBody>
      </p:sp>
      <p:sp>
        <p:nvSpPr>
          <p:cNvPr id="2" name="Title 1"/>
          <p:cNvSpPr>
            <a:spLocks noGrp="1"/>
          </p:cNvSpPr>
          <p:nvPr>
            <p:ph type="title" hasCustomPrompt="1"/>
          </p:nvPr>
        </p:nvSpPr>
        <p:spPr>
          <a:xfrm>
            <a:off x="4343400" y="374904"/>
            <a:ext cx="4363278" cy="542544"/>
          </a:xfrm>
        </p:spPr>
        <p:txBody>
          <a:bodyPr/>
          <a:lstStyle>
            <a:lvl1pPr>
              <a:defRPr sz="1800" b="1">
                <a:solidFill>
                  <a:schemeClr val="accent1"/>
                </a:solidFill>
                <a:latin typeface="+mn-lt"/>
              </a:defRPr>
            </a:lvl1pPr>
          </a:lstStyle>
          <a:p>
            <a:r>
              <a:rPr lang="en-US" dirty="0"/>
              <a:t>Image and Content Layout</a:t>
            </a:r>
          </a:p>
        </p:txBody>
      </p:sp>
      <p:sp>
        <p:nvSpPr>
          <p:cNvPr id="3" name="Content Placeholder 2"/>
          <p:cNvSpPr>
            <a:spLocks noGrp="1"/>
          </p:cNvSpPr>
          <p:nvPr>
            <p:ph idx="1" hasCustomPrompt="1"/>
          </p:nvPr>
        </p:nvSpPr>
        <p:spPr>
          <a:xfrm>
            <a:off x="4343400" y="1047750"/>
            <a:ext cx="4363278" cy="3457575"/>
          </a:xfrm>
        </p:spPr>
        <p:txBody>
          <a:bodyPr/>
          <a:lstStyle>
            <a:lvl1pPr>
              <a:buClr>
                <a:schemeClr val="accent3"/>
              </a:buClr>
              <a:defRPr sz="1600" baseline="0">
                <a:solidFill>
                  <a:sysClr val="windowText" lastClr="000000"/>
                </a:solidFill>
              </a:defRPr>
            </a:lvl1pPr>
            <a:lvl2pPr marL="401638" indent="-173038">
              <a:buClr>
                <a:schemeClr val="accent3"/>
              </a:buClr>
              <a:defRPr sz="1600">
                <a:solidFill>
                  <a:sysClr val="windowText" lastClr="000000"/>
                </a:solidFill>
              </a:defRPr>
            </a:lvl2pPr>
            <a:lvl3pPr>
              <a:defRPr sz="1600"/>
            </a:lvl3pPr>
            <a:lvl4pPr>
              <a:defRPr sz="1600"/>
            </a:lvl4pPr>
            <a:lvl5pPr>
              <a:defRPr sz="1600"/>
            </a:lvl5pPr>
          </a:lstStyle>
          <a:p>
            <a:pPr lvl="0"/>
            <a:r>
              <a:rPr lang="en-US" dirty="0"/>
              <a:t>The graphic to the left can be any Jones Day color background with an image over either part of the teal space or the image can fill the entire space. </a:t>
            </a:r>
          </a:p>
          <a:p>
            <a:pPr lvl="1"/>
            <a:r>
              <a:rPr lang="en-US" dirty="0"/>
              <a:t>Second level</a:t>
            </a:r>
          </a:p>
        </p:txBody>
      </p:sp>
      <p:sp>
        <p:nvSpPr>
          <p:cNvPr id="11" name="Picture Placeholder 10"/>
          <p:cNvSpPr>
            <a:spLocks noGrp="1"/>
          </p:cNvSpPr>
          <p:nvPr>
            <p:ph type="pic" sz="quarter" idx="10"/>
          </p:nvPr>
        </p:nvSpPr>
        <p:spPr>
          <a:xfrm>
            <a:off x="0" y="0"/>
            <a:ext cx="4114800" cy="5143500"/>
          </a:xfrm>
          <a:solidFill>
            <a:schemeClr val="accent6"/>
          </a:solidFill>
        </p:spPr>
        <p:txBody>
          <a:bodyPr/>
          <a:lstStyle/>
          <a:p>
            <a:r>
              <a:rPr lang="en-US"/>
              <a:t>Click icon to add picture</a:t>
            </a:r>
          </a:p>
        </p:txBody>
      </p:sp>
      <p:sp>
        <p:nvSpPr>
          <p:cNvPr id="7"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a:solidFill>
                  <a:srgbClr val="000000"/>
                </a:solidFill>
              </a:defRPr>
            </a:lvl1pPr>
          </a:lstStyle>
          <a:p>
            <a:pPr>
              <a:defRPr/>
            </a:pPr>
            <a:endParaRPr lang="en-US" altLang="en-US" dirty="0"/>
          </a:p>
        </p:txBody>
      </p:sp>
      <p:sp>
        <p:nvSpPr>
          <p:cNvPr id="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ic and Content_8">
    <p:spTree>
      <p:nvGrpSpPr>
        <p:cNvPr id="1" name=""/>
        <p:cNvGrpSpPr/>
        <p:nvPr/>
      </p:nvGrpSpPr>
      <p:grpSpPr>
        <a:xfrm>
          <a:off x="0" y="0"/>
          <a:ext cx="0" cy="0"/>
          <a:chOff x="0" y="0"/>
          <a:chExt cx="0" cy="0"/>
        </a:xfrm>
      </p:grpSpPr>
      <p:sp>
        <p:nvSpPr>
          <p:cNvPr id="13" name="Rectangle 12"/>
          <p:cNvSpPr/>
          <p:nvPr userDrawn="1"/>
        </p:nvSpPr>
        <p:spPr bwMode="auto">
          <a:xfrm>
            <a:off x="3086100" y="1343024"/>
            <a:ext cx="6062472"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3086100" y="1343024"/>
            <a:ext cx="6062472"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2971800" cy="2898648"/>
          </a:xfrm>
        </p:spPr>
        <p:txBody>
          <a:bodyPr/>
          <a:lstStyle/>
          <a:p>
            <a:r>
              <a:rPr lang="en-US"/>
              <a:t>Click icon to add picture</a:t>
            </a: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aphic and Content_9">
    <p:spTree>
      <p:nvGrpSpPr>
        <p:cNvPr id="1" name=""/>
        <p:cNvGrpSpPr/>
        <p:nvPr/>
      </p:nvGrpSpPr>
      <p:grpSpPr>
        <a:xfrm>
          <a:off x="0" y="0"/>
          <a:ext cx="0" cy="0"/>
          <a:chOff x="0" y="0"/>
          <a:chExt cx="0" cy="0"/>
        </a:xfrm>
      </p:grpSpPr>
      <p:sp>
        <p:nvSpPr>
          <p:cNvPr id="11" name="Rectangle 10"/>
          <p:cNvSpPr/>
          <p:nvPr userDrawn="1"/>
        </p:nvSpPr>
        <p:spPr bwMode="auto">
          <a:xfrm>
            <a:off x="0" y="1343024"/>
            <a:ext cx="173736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38324" y="1343024"/>
            <a:ext cx="7306056"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1838324" y="1343024"/>
            <a:ext cx="7306056"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1737360" cy="2898648"/>
          </a:xfrm>
        </p:spPr>
        <p:txBody>
          <a:bodyPr/>
          <a:lstStyle/>
          <a:p>
            <a:r>
              <a:rPr lang="en-US"/>
              <a:t>Click icon to add picture</a:t>
            </a: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and Content_10">
    <p:spTree>
      <p:nvGrpSpPr>
        <p:cNvPr id="1" name=""/>
        <p:cNvGrpSpPr/>
        <p:nvPr/>
      </p:nvGrpSpPr>
      <p:grpSpPr>
        <a:xfrm>
          <a:off x="0" y="0"/>
          <a:ext cx="0" cy="0"/>
          <a:chOff x="0" y="0"/>
          <a:chExt cx="0" cy="0"/>
        </a:xfrm>
      </p:grpSpPr>
      <p:sp>
        <p:nvSpPr>
          <p:cNvPr id="13" name="Rectangle 12"/>
          <p:cNvSpPr/>
          <p:nvPr userDrawn="1"/>
        </p:nvSpPr>
        <p:spPr bwMode="auto">
          <a:xfrm>
            <a:off x="0" y="1343024"/>
            <a:ext cx="605790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617220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711200" y="1343024"/>
            <a:ext cx="5299075" cy="2898648"/>
          </a:xfrm>
        </p:spPr>
        <p:txBody>
          <a:bodyPr lIns="137160" tIns="137160"/>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6172200" y="1343024"/>
            <a:ext cx="2971800" cy="2898648"/>
          </a:xfrm>
        </p:spPr>
        <p:txBody>
          <a:bodyPr/>
          <a:lstStyle/>
          <a:p>
            <a:r>
              <a:rPr lang="en-US"/>
              <a:t>Click icon to add picture</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and Content_11">
    <p:spTree>
      <p:nvGrpSpPr>
        <p:cNvPr id="1" name=""/>
        <p:cNvGrpSpPr/>
        <p:nvPr/>
      </p:nvGrpSpPr>
      <p:grpSpPr>
        <a:xfrm>
          <a:off x="0" y="0"/>
          <a:ext cx="0" cy="0"/>
          <a:chOff x="0" y="0"/>
          <a:chExt cx="0" cy="0"/>
        </a:xfrm>
      </p:grpSpPr>
      <p:sp>
        <p:nvSpPr>
          <p:cNvPr id="13" name="Rectangle 12"/>
          <p:cNvSpPr/>
          <p:nvPr userDrawn="1"/>
        </p:nvSpPr>
        <p:spPr bwMode="auto">
          <a:xfrm>
            <a:off x="3086100" y="1343024"/>
            <a:ext cx="6062472"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3086100" y="1343024"/>
            <a:ext cx="6062472"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2971800" cy="2898648"/>
          </a:xfrm>
        </p:spPr>
        <p:txBody>
          <a:bodyPr/>
          <a:lstStyle/>
          <a:p>
            <a:r>
              <a:rPr lang="en-US"/>
              <a:t>Click icon to add picture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and Content_12">
    <p:spTree>
      <p:nvGrpSpPr>
        <p:cNvPr id="1" name=""/>
        <p:cNvGrpSpPr/>
        <p:nvPr/>
      </p:nvGrpSpPr>
      <p:grpSpPr>
        <a:xfrm>
          <a:off x="0" y="0"/>
          <a:ext cx="0" cy="0"/>
          <a:chOff x="0" y="0"/>
          <a:chExt cx="0" cy="0"/>
        </a:xfrm>
      </p:grpSpPr>
      <p:sp>
        <p:nvSpPr>
          <p:cNvPr id="11" name="Rectangle 10"/>
          <p:cNvSpPr/>
          <p:nvPr userDrawn="1"/>
        </p:nvSpPr>
        <p:spPr bwMode="auto">
          <a:xfrm>
            <a:off x="0" y="1343024"/>
            <a:ext cx="173736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38324" y="1343024"/>
            <a:ext cx="7306056"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1838324" y="1343024"/>
            <a:ext cx="7306056"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0" y="1343024"/>
            <a:ext cx="1737360" cy="2898648"/>
          </a:xfrm>
        </p:spPr>
        <p:txBody>
          <a:bodyPr/>
          <a:lstStyle/>
          <a:p>
            <a:r>
              <a:rPr lang="en-US"/>
              <a:t>Click icon to add picture</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ic and Content_13">
    <p:spTree>
      <p:nvGrpSpPr>
        <p:cNvPr id="1" name=""/>
        <p:cNvGrpSpPr/>
        <p:nvPr/>
      </p:nvGrpSpPr>
      <p:grpSpPr>
        <a:xfrm>
          <a:off x="0" y="0"/>
          <a:ext cx="0" cy="0"/>
          <a:chOff x="0" y="0"/>
          <a:chExt cx="0" cy="0"/>
        </a:xfrm>
      </p:grpSpPr>
      <p:sp>
        <p:nvSpPr>
          <p:cNvPr id="13" name="Rectangle 12"/>
          <p:cNvSpPr/>
          <p:nvPr userDrawn="1"/>
        </p:nvSpPr>
        <p:spPr bwMode="auto">
          <a:xfrm>
            <a:off x="0" y="1343024"/>
            <a:ext cx="6057900" cy="2898648"/>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6172200" y="1343024"/>
            <a:ext cx="2971800" cy="289864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baseline="0">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3" name="Content Placeholder 22"/>
          <p:cNvSpPr>
            <a:spLocks noGrp="1"/>
          </p:cNvSpPr>
          <p:nvPr>
            <p:ph sz="quarter" idx="14"/>
          </p:nvPr>
        </p:nvSpPr>
        <p:spPr>
          <a:xfrm>
            <a:off x="711200" y="1343024"/>
            <a:ext cx="5299075" cy="2898648"/>
          </a:xfrm>
        </p:spPr>
        <p:txBody>
          <a:bodyPr lIns="137160" tIns="137160"/>
          <a:lstStyle>
            <a:lvl1pPr>
              <a:buClr>
                <a:schemeClr val="accent1"/>
              </a:buClr>
              <a:defRPr>
                <a:solidFill>
                  <a:sysClr val="windowText" lastClr="000000"/>
                </a:solidFill>
              </a:defRPr>
            </a:lvl1pPr>
            <a:lvl2pPr>
              <a:buClr>
                <a:schemeClr val="accent1"/>
              </a:buClr>
              <a:defRPr>
                <a:solidFill>
                  <a:sysClr val="windowText" lastClr="000000"/>
                </a:solidFill>
              </a:defRPr>
            </a:lvl2pPr>
            <a:lvl3pPr>
              <a:buClr>
                <a:schemeClr val="accent1"/>
              </a:buClr>
              <a:defRPr>
                <a:solidFill>
                  <a:sysClr val="windowText" lastClr="000000"/>
                </a:solidFill>
              </a:defRPr>
            </a:lvl3pPr>
            <a:lvl4pPr>
              <a:buClr>
                <a:schemeClr val="accent1"/>
              </a:buClr>
              <a:defRPr>
                <a:solidFill>
                  <a:sysClr val="windowText" lastClr="000000"/>
                </a:solidFill>
              </a:defRPr>
            </a:lvl4pPr>
            <a:lvl5pPr>
              <a:buClr>
                <a:schemeClr val="accent1"/>
              </a:buCl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4"/>
          <p:cNvSpPr>
            <a:spLocks noGrp="1"/>
          </p:cNvSpPr>
          <p:nvPr>
            <p:ph type="pic" sz="quarter" idx="15"/>
          </p:nvPr>
        </p:nvSpPr>
        <p:spPr>
          <a:xfrm>
            <a:off x="6172200" y="1343024"/>
            <a:ext cx="2971800" cy="2898648"/>
          </a:xfrm>
        </p:spPr>
        <p:txBody>
          <a:bodyPr/>
          <a:lstStyle/>
          <a:p>
            <a:r>
              <a:rPr lang="en-US"/>
              <a:t>Click icon to add picture</a:t>
            </a: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_Banner">
    <p:spTree>
      <p:nvGrpSpPr>
        <p:cNvPr id="1" name=""/>
        <p:cNvGrpSpPr/>
        <p:nvPr/>
      </p:nvGrpSpPr>
      <p:grpSpPr>
        <a:xfrm>
          <a:off x="0" y="0"/>
          <a:ext cx="0" cy="0"/>
          <a:chOff x="0" y="0"/>
          <a:chExt cx="0" cy="0"/>
        </a:xfrm>
      </p:grpSpPr>
      <p:sp>
        <p:nvSpPr>
          <p:cNvPr id="9" name="Rectangle 8"/>
          <p:cNvSpPr/>
          <p:nvPr userDrawn="1"/>
        </p:nvSpPr>
        <p:spPr>
          <a:xfrm>
            <a:off x="1" y="1361661"/>
            <a:ext cx="9144000" cy="2895600"/>
          </a:xfrm>
          <a:prstGeom prst="rect">
            <a:avLst/>
          </a:prstGeom>
          <a:solidFill>
            <a:srgbClr val="3EB1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hasCustomPrompt="1"/>
          </p:nvPr>
        </p:nvSpPr>
        <p:spPr/>
        <p:txBody>
          <a:bodyPr tIns="137160" bIns="137160"/>
          <a:lstStyle>
            <a:lvl1pPr>
              <a:buClr>
                <a:schemeClr val="accent1"/>
              </a:buClr>
              <a:buFont typeface="Arial" pitchFamily="34" charset="0"/>
              <a:buChar char="•"/>
              <a:defRPr sz="1600" baseline="0">
                <a:solidFill>
                  <a:schemeClr val="tx2"/>
                </a:solidFill>
              </a:defRPr>
            </a:lvl1pPr>
            <a:lvl2pPr marL="401638" indent="-173038">
              <a:buClr>
                <a:schemeClr val="accent1"/>
              </a:buClr>
              <a:buFont typeface="Arial" pitchFamily="34" charset="0"/>
              <a:buChar char="•"/>
              <a:defRPr sz="1600">
                <a:solidFill>
                  <a:schemeClr val="tx2"/>
                </a:solidFill>
              </a:defRPr>
            </a:lvl2pPr>
            <a:lvl3pPr marL="684213" indent="-228600">
              <a:buClr>
                <a:schemeClr val="accent1"/>
              </a:buClr>
              <a:defRPr sz="1600">
                <a:solidFill>
                  <a:schemeClr val="tx2"/>
                </a:solidFill>
              </a:defRPr>
            </a:lvl3pPr>
            <a:lvl4pPr marL="915988" indent="-228600">
              <a:buClr>
                <a:schemeClr val="accent1"/>
              </a:buClr>
              <a:defRPr sz="1600">
                <a:solidFill>
                  <a:schemeClr val="tx2"/>
                </a:solidFill>
              </a:defRPr>
            </a:lvl4pPr>
            <a:lvl5pPr marL="1141413" indent="-228600">
              <a:buClr>
                <a:schemeClr val="accent1"/>
              </a:buClr>
              <a:defRPr sz="1600">
                <a:solidFill>
                  <a:schemeClr val="tx2"/>
                </a:solidFill>
              </a:defRPr>
            </a:lvl5pPr>
          </a:lstStyle>
          <a:p>
            <a:pPr lvl="0"/>
            <a:r>
              <a:rPr lang="en-US" dirty="0"/>
              <a:t>Click to add object</a:t>
            </a:r>
          </a:p>
        </p:txBody>
      </p:sp>
      <p:sp>
        <p:nvSpPr>
          <p:cNvPr id="4" name="Date Placeholder 3"/>
          <p:cNvSpPr>
            <a:spLocks noGrp="1"/>
          </p:cNvSpPr>
          <p:nvPr>
            <p:ph type="dt" sz="half" idx="10"/>
          </p:nvPr>
        </p:nvSpPr>
        <p:spPr/>
        <p:txBody>
          <a:bodyPr/>
          <a:lstStyle/>
          <a:p>
            <a:endParaRPr lang="en-US" altLang="en-US" dirty="0"/>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4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Text_Banner">
    <p:spTree>
      <p:nvGrpSpPr>
        <p:cNvPr id="1" name=""/>
        <p:cNvGrpSpPr/>
        <p:nvPr/>
      </p:nvGrpSpPr>
      <p:grpSpPr>
        <a:xfrm>
          <a:off x="0" y="0"/>
          <a:ext cx="0" cy="0"/>
          <a:chOff x="0" y="0"/>
          <a:chExt cx="0" cy="0"/>
        </a:xfrm>
      </p:grpSpPr>
      <p:sp>
        <p:nvSpPr>
          <p:cNvPr id="9" name="Rectangle 8"/>
          <p:cNvSpPr/>
          <p:nvPr userDrawn="1"/>
        </p:nvSpPr>
        <p:spPr>
          <a:xfrm>
            <a:off x="1" y="1361661"/>
            <a:ext cx="9144000" cy="289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hasCustomPrompt="1"/>
          </p:nvPr>
        </p:nvSpPr>
        <p:spPr/>
        <p:txBody>
          <a:bodyPr tIns="137160" bIns="137160"/>
          <a:lstStyle>
            <a:lvl1pPr>
              <a:buClr>
                <a:schemeClr val="tx1"/>
              </a:buClr>
              <a:buFont typeface="Arial" pitchFamily="34" charset="0"/>
              <a:buChar char="•"/>
              <a:defRPr sz="1600">
                <a:solidFill>
                  <a:schemeClr val="tx1"/>
                </a:solidFill>
              </a:defRPr>
            </a:lvl1pPr>
            <a:lvl2pPr marL="401638" indent="-173038">
              <a:buClr>
                <a:schemeClr val="tx1"/>
              </a:buClr>
              <a:buFont typeface="Arial" pitchFamily="34" charset="0"/>
              <a:buChar char="•"/>
              <a:defRPr sz="1600">
                <a:solidFill>
                  <a:schemeClr val="tx1"/>
                </a:solidFill>
              </a:defRPr>
            </a:lvl2pPr>
            <a:lvl3pPr marL="684213" indent="-228600">
              <a:buClr>
                <a:schemeClr val="tx1"/>
              </a:buClr>
              <a:defRPr sz="1600">
                <a:solidFill>
                  <a:schemeClr val="tx1"/>
                </a:solidFill>
              </a:defRPr>
            </a:lvl3pPr>
            <a:lvl4pPr marL="915988" indent="-228600">
              <a:buClr>
                <a:schemeClr val="tx1"/>
              </a:buClr>
              <a:defRPr sz="1600">
                <a:solidFill>
                  <a:schemeClr val="tx1"/>
                </a:solidFill>
              </a:defRPr>
            </a:lvl4pPr>
            <a:lvl5pPr marL="1141413" indent="-228600">
              <a:buClr>
                <a:schemeClr val="tx1"/>
              </a:buClr>
              <a:defRPr sz="16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dirty="0"/>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extLst>
      <p:ext uri="{BB962C8B-B14F-4D97-AF65-F5344CB8AC3E}">
        <p14:creationId xmlns:p14="http://schemas.microsoft.com/office/powerpoint/2010/main" val="376997553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Key Points_1">
    <p:spTree>
      <p:nvGrpSpPr>
        <p:cNvPr id="1" name=""/>
        <p:cNvGrpSpPr/>
        <p:nvPr/>
      </p:nvGrpSpPr>
      <p:grpSpPr>
        <a:xfrm>
          <a:off x="0" y="0"/>
          <a:ext cx="0" cy="0"/>
          <a:chOff x="0" y="0"/>
          <a:chExt cx="0" cy="0"/>
        </a:xfrm>
      </p:grpSpPr>
      <p:sp>
        <p:nvSpPr>
          <p:cNvPr id="6" name="Rectangle 5"/>
          <p:cNvSpPr/>
          <p:nvPr userDrawn="1"/>
        </p:nvSpPr>
        <p:spPr bwMode="auto">
          <a:xfrm>
            <a:off x="0" y="0"/>
            <a:ext cx="9144000" cy="4268788"/>
          </a:xfrm>
          <a:prstGeom prst="rect">
            <a:avLst/>
          </a:prstGeom>
          <a:gradFill flip="none" rotWithShape="1">
            <a:gsLst>
              <a:gs pos="0">
                <a:srgbClr val="C4BFB6"/>
              </a:gs>
              <a:gs pos="50000">
                <a:srgbClr val="C4BFB6"/>
              </a:gs>
              <a:gs pos="100000">
                <a:srgbClr val="FFFF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rgbClr val="000000"/>
                </a:solidFill>
                <a:latin typeface="+mn-lt"/>
              </a:defRPr>
            </a:lvl1pPr>
          </a:lstStyle>
          <a:p>
            <a:r>
              <a:rPr lang="en-US" dirty="0"/>
              <a:t>CLICK TO add TITLE</a:t>
            </a:r>
          </a:p>
        </p:txBody>
      </p:sp>
      <p:sp>
        <p:nvSpPr>
          <p:cNvPr id="3" name="Content Placeholder 2"/>
          <p:cNvSpPr>
            <a:spLocks noGrp="1"/>
          </p:cNvSpPr>
          <p:nvPr>
            <p:ph idx="1" hasCustomPrompt="1"/>
          </p:nvPr>
        </p:nvSpPr>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marL="915988" indent="-228600">
              <a:buClr>
                <a:schemeClr val="accent1"/>
              </a:buClr>
              <a:defRPr sz="1600">
                <a:solidFill>
                  <a:sysClr val="windowText" lastClr="000000"/>
                </a:solidFill>
              </a:defRPr>
            </a:lvl4pPr>
            <a:lvl5pPr marL="1141413" indent="-228600">
              <a:buClr>
                <a:schemeClr val="accent1"/>
              </a:buClr>
              <a:defRPr sz="1600">
                <a:solidFill>
                  <a:sysClr val="windowText" lastClr="000000"/>
                </a:solidFill>
              </a:defRPr>
            </a:lvl5pPr>
          </a:lstStyle>
          <a:p>
            <a:r>
              <a:rPr lang="en-US" dirty="0"/>
              <a:t>This could be used as a hidden slide. Hover over the slide image at the left, right click and choose “Hide Slide” from the pop-up menu to assign it as such so that it will not show during your presentation. The intention of this slide is to have a lot of information that you will print and leave behind with your audience.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bwMode="auto">
          <a:xfrm>
            <a:off x="7424928" y="0"/>
            <a:ext cx="1719072" cy="461665"/>
          </a:xfrm>
          <a:prstGeom prst="rect">
            <a:avLst/>
          </a:prstGeom>
          <a:solidFill>
            <a:schemeClr val="accent2"/>
          </a:solidFill>
          <a:ln w="9525" cap="flat" cmpd="sng" algn="ctr">
            <a:noFill/>
            <a:prstDash val="solid"/>
            <a:round/>
            <a:headEnd type="none" w="med" len="med"/>
            <a:tailEnd type="none" w="med" len="med"/>
          </a:ln>
          <a:effectLst/>
        </p:spPr>
        <p:txBody>
          <a:bodyPr vert="horz" wrap="square" lIns="164592" tIns="91440" rIns="164592" bIns="9144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baseline="0" noProof="0" dirty="0">
                <a:ln>
                  <a:noFill/>
                </a:ln>
                <a:solidFill>
                  <a:srgbClr val="FFFFFF"/>
                </a:solidFill>
                <a:effectLst/>
                <a:uLnTx/>
                <a:uFillTx/>
                <a:latin typeface="Arial"/>
                <a:ea typeface="+mn-ea"/>
                <a:cs typeface="+mn-cs"/>
              </a:rPr>
              <a:t>KEY POINTS</a:t>
            </a:r>
            <a:endParaRPr kumimoji="0" lang="en-US" sz="2400" b="0" i="0" u="none" strike="noStrike" kern="1200" cap="none" spc="0" normalizeH="0" baseline="0" noProof="0" dirty="0">
              <a:ln>
                <a:noFill/>
              </a:ln>
              <a:solidFill>
                <a:srgbClr val="FFFFFF"/>
              </a:solidFill>
              <a:effectLst/>
              <a:uLnTx/>
              <a:uFillTx/>
              <a:latin typeface="Times New Roman" charset="0"/>
              <a:ea typeface="+mn-ea"/>
              <a:cs typeface="+mn-cs"/>
            </a:endParaRPr>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Title and Content layout: </a:t>
            </a:r>
            <a:r>
              <a:rPr lang="en-US" b="0" cap="none" dirty="0"/>
              <a:t>See below for Subtitle details</a:t>
            </a:r>
            <a:endParaRPr lang="en-US" dirty="0"/>
          </a:p>
        </p:txBody>
      </p:sp>
      <p:sp>
        <p:nvSpPr>
          <p:cNvPr id="3" name="Content Placeholder 2"/>
          <p:cNvSpPr>
            <a:spLocks noGrp="1"/>
          </p:cNvSpPr>
          <p:nvPr>
            <p:ph idx="1" hasCustomPrompt="1"/>
          </p:nvPr>
        </p:nvSpPr>
        <p:spPr>
          <a:xfrm>
            <a:off x="711200" y="1362076"/>
            <a:ext cx="7404100" cy="2895600"/>
          </a:xfrm>
        </p:spPr>
        <p:txBody>
          <a:bodyPr/>
          <a:lstStyle>
            <a:lvl1pPr>
              <a:buClr>
                <a:schemeClr val="accent3"/>
              </a:buClr>
              <a:buFont typeface="Arial" pitchFamily="34" charset="0"/>
              <a:buChar char="•"/>
              <a:defRPr sz="1600" baseline="0">
                <a:solidFill>
                  <a:sysClr val="windowText" lastClr="000000"/>
                </a:solidFill>
              </a:defRPr>
            </a:lvl1pPr>
            <a:lvl2pPr marL="401638" indent="-173038">
              <a:buClr>
                <a:schemeClr val="accent3"/>
              </a:buClr>
              <a:buFont typeface="Arial" pitchFamily="34" charset="0"/>
              <a:buChar char="•"/>
              <a:defRPr sz="1600">
                <a:solidFill>
                  <a:srgbClr val="000000"/>
                </a:solidFill>
              </a:defRPr>
            </a:lvl2pPr>
            <a:lvl3pPr marL="684213" indent="-228600">
              <a:buClr>
                <a:schemeClr val="accent3"/>
              </a:buClr>
              <a:defRPr sz="1600">
                <a:solidFill>
                  <a:srgbClr val="000000"/>
                </a:solidFill>
              </a:defRPr>
            </a:lvl3pPr>
            <a:lvl4pPr marL="915988" indent="-228600">
              <a:buClr>
                <a:schemeClr val="accent3"/>
              </a:buClr>
              <a:defRPr sz="1600">
                <a:solidFill>
                  <a:srgbClr val="000000"/>
                </a:solidFill>
              </a:defRPr>
            </a:lvl4pPr>
            <a:lvl5pPr marL="1141413" indent="-228600">
              <a:buClr>
                <a:schemeClr val="accent3"/>
              </a:buClr>
              <a:defRPr sz="1600">
                <a:solidFill>
                  <a:srgbClr val="000000"/>
                </a:solidFill>
              </a:defRPr>
            </a:lvl5pPr>
          </a:lstStyle>
          <a:p>
            <a:r>
              <a:rPr lang="en-US" dirty="0"/>
              <a:t>Title to be set in Bold All Caps. You will need to manually change the text of the Subtitle. It is to be set in upper/lower case, not bold.</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Key Points_2">
    <p:spTree>
      <p:nvGrpSpPr>
        <p:cNvPr id="1" name=""/>
        <p:cNvGrpSpPr/>
        <p:nvPr/>
      </p:nvGrpSpPr>
      <p:grpSpPr>
        <a:xfrm>
          <a:off x="0" y="0"/>
          <a:ext cx="0" cy="0"/>
          <a:chOff x="0" y="0"/>
          <a:chExt cx="0" cy="0"/>
        </a:xfrm>
      </p:grpSpPr>
      <p:sp>
        <p:nvSpPr>
          <p:cNvPr id="11" name="Rectangle 10"/>
          <p:cNvSpPr/>
          <p:nvPr userDrawn="1"/>
        </p:nvSpPr>
        <p:spPr>
          <a:xfrm>
            <a:off x="1" y="1362075"/>
            <a:ext cx="9144000" cy="2905125"/>
          </a:xfrm>
          <a:prstGeom prst="rect">
            <a:avLst/>
          </a:prstGeom>
          <a:solidFill>
            <a:srgbClr val="C4B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 name="Title 1"/>
          <p:cNvSpPr>
            <a:spLocks noGrp="1"/>
          </p:cNvSpPr>
          <p:nvPr>
            <p:ph type="title" hasCustomPrompt="1"/>
          </p:nvPr>
        </p:nvSpPr>
        <p:spPr>
          <a:xfrm>
            <a:off x="711200" y="374904"/>
            <a:ext cx="7620000" cy="618744"/>
          </a:xfrm>
        </p:spPr>
        <p:txBody>
          <a:bodyPr anchor="ctr"/>
          <a:lstStyle>
            <a:lvl1pPr>
              <a:defRPr sz="1800" b="1">
                <a:solidFill>
                  <a:srgbClr val="000000"/>
                </a:solidFill>
                <a:latin typeface="+mn-lt"/>
              </a:defRPr>
            </a:lvl1pPr>
          </a:lstStyle>
          <a:p>
            <a:r>
              <a:rPr lang="en-US" dirty="0"/>
              <a:t>CLICK TO add TITLE</a:t>
            </a:r>
          </a:p>
        </p:txBody>
      </p:sp>
      <p:sp>
        <p:nvSpPr>
          <p:cNvPr id="3" name="Content Placeholder 2"/>
          <p:cNvSpPr>
            <a:spLocks noGrp="1"/>
          </p:cNvSpPr>
          <p:nvPr>
            <p:ph idx="1" hasCustomPrompt="1"/>
          </p:nvPr>
        </p:nvSpPr>
        <p:spPr/>
        <p:txBody>
          <a:bodyPr/>
          <a:lstStyle>
            <a:lvl1pPr>
              <a:buClr>
                <a:schemeClr val="accent1"/>
              </a:buClr>
              <a:buFont typeface="Arial" pitchFamily="34" charset="0"/>
              <a:buChar char="•"/>
              <a:defRPr sz="1600" baseline="0">
                <a:solidFill>
                  <a:sysClr val="windowText" lastClr="000000"/>
                </a:solidFill>
              </a:defRPr>
            </a:lvl1pPr>
            <a:lvl2pPr marL="401638" indent="-173038">
              <a:buClr>
                <a:schemeClr val="accent1"/>
              </a:buClr>
              <a:buFont typeface="Arial" pitchFamily="34" charset="0"/>
              <a:buChar char="•"/>
              <a:defRPr sz="1600">
                <a:solidFill>
                  <a:sysClr val="windowText" lastClr="000000"/>
                </a:solidFill>
              </a:defRPr>
            </a:lvl2pPr>
            <a:lvl3pPr marL="684213" indent="-228600">
              <a:buClr>
                <a:schemeClr val="accent1"/>
              </a:buClr>
              <a:defRPr sz="1600">
                <a:solidFill>
                  <a:sysClr val="windowText" lastClr="000000"/>
                </a:solidFill>
              </a:defRPr>
            </a:lvl3pPr>
            <a:lvl4pPr marL="915988" indent="-228600">
              <a:buClr>
                <a:schemeClr val="accent1"/>
              </a:buClr>
              <a:defRPr sz="1600">
                <a:solidFill>
                  <a:sysClr val="windowText" lastClr="000000"/>
                </a:solidFill>
              </a:defRPr>
            </a:lvl4pPr>
            <a:lvl5pPr marL="1141413" indent="-228600">
              <a:buClr>
                <a:schemeClr val="accent1"/>
              </a:buClr>
              <a:defRPr sz="1600">
                <a:solidFill>
                  <a:sysClr val="windowText" lastClr="000000"/>
                </a:solidFill>
              </a:defRPr>
            </a:lvl5pPr>
          </a:lstStyle>
          <a:p>
            <a:r>
              <a:rPr lang="en-US" dirty="0"/>
              <a:t>This could be used as a hidden slide. Hover over the slide image at the left, right click and choose “Hide Slide” from the pop-up menu to assign it as such so that it will not show during your presentation. The intention of this slide is to have a lot of information that you will print and leave behind with your audience.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2" name="Rectangle 11"/>
          <p:cNvSpPr/>
          <p:nvPr userDrawn="1"/>
        </p:nvSpPr>
        <p:spPr bwMode="auto">
          <a:xfrm>
            <a:off x="7424928" y="-5280"/>
            <a:ext cx="1719072" cy="461665"/>
          </a:xfrm>
          <a:prstGeom prst="rect">
            <a:avLst/>
          </a:prstGeom>
          <a:solidFill>
            <a:schemeClr val="accent2"/>
          </a:solidFill>
          <a:ln w="9525" cap="flat" cmpd="sng" algn="ctr">
            <a:noFill/>
            <a:prstDash val="solid"/>
            <a:round/>
            <a:headEnd type="none" w="med" len="med"/>
            <a:tailEnd type="none" w="med" len="med"/>
          </a:ln>
          <a:effectLst/>
        </p:spPr>
        <p:txBody>
          <a:bodyPr vert="horz" wrap="square" lIns="164592" tIns="91440" rIns="164592" bIns="9144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all" spc="0" normalizeH="0" baseline="0" noProof="0" dirty="0">
                <a:ln>
                  <a:noFill/>
                </a:ln>
                <a:solidFill>
                  <a:srgbClr val="FFFFFF"/>
                </a:solidFill>
                <a:effectLst/>
                <a:uLnTx/>
                <a:uFillTx/>
                <a:latin typeface="Arial"/>
                <a:ea typeface="+mn-ea"/>
                <a:cs typeface="+mn-cs"/>
              </a:rPr>
              <a:t>KEY POINTS</a:t>
            </a:r>
            <a:endParaRPr kumimoji="0" lang="en-US" sz="2400" b="0" i="0" u="none" strike="noStrike" kern="1200" cap="none" spc="0" normalizeH="0" baseline="0" noProof="0" dirty="0">
              <a:ln>
                <a:noFill/>
              </a:ln>
              <a:solidFill>
                <a:srgbClr val="FFFFFF"/>
              </a:solidFill>
              <a:effectLst/>
              <a:uLnTx/>
              <a:uFillTx/>
              <a:latin typeface="Times New Roman" charset="0"/>
              <a:ea typeface="+mn-ea"/>
              <a:cs typeface="+mn-cs"/>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am_Four Contacts with Banner">
    <p:spTree>
      <p:nvGrpSpPr>
        <p:cNvPr id="1" name=""/>
        <p:cNvGrpSpPr/>
        <p:nvPr/>
      </p:nvGrpSpPr>
      <p:grpSpPr>
        <a:xfrm>
          <a:off x="0" y="0"/>
          <a:ext cx="0" cy="0"/>
          <a:chOff x="0" y="0"/>
          <a:chExt cx="0" cy="0"/>
        </a:xfrm>
      </p:grpSpPr>
      <p:sp>
        <p:nvSpPr>
          <p:cNvPr id="19" name="Rectangle 18"/>
          <p:cNvSpPr/>
          <p:nvPr userDrawn="1"/>
        </p:nvSpPr>
        <p:spPr>
          <a:xfrm>
            <a:off x="1" y="1361661"/>
            <a:ext cx="9144000" cy="2895600"/>
          </a:xfrm>
          <a:prstGeom prst="rect">
            <a:avLst/>
          </a:prstGeom>
          <a:solidFill>
            <a:srgbClr val="3EB1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20" name="Rectangle 19"/>
          <p:cNvSpPr/>
          <p:nvPr userDrawn="1"/>
        </p:nvSpPr>
        <p:spPr bwMode="auto">
          <a:xfrm>
            <a:off x="711200"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2760133"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Rectangle 21"/>
          <p:cNvSpPr/>
          <p:nvPr userDrawn="1"/>
        </p:nvSpPr>
        <p:spPr bwMode="auto">
          <a:xfrm>
            <a:off x="4809066"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3" name="Rectangle 22"/>
          <p:cNvSpPr/>
          <p:nvPr userDrawn="1"/>
        </p:nvSpPr>
        <p:spPr bwMode="auto">
          <a:xfrm>
            <a:off x="6858000" y="1753645"/>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753646"/>
            <a:ext cx="1188720" cy="1188720"/>
          </a:xfrm>
        </p:spPr>
        <p:txBody>
          <a:bodyPr/>
          <a:lstStyle>
            <a:lvl1pPr>
              <a:defRPr sz="1200"/>
            </a:lvl1pPr>
          </a:lstStyle>
          <a:p>
            <a:r>
              <a:rPr lang="en-US"/>
              <a:t>Click icon to add picture</a:t>
            </a:r>
            <a:endParaRPr lang="en-US" dirty="0"/>
          </a:p>
        </p:txBody>
      </p:sp>
      <p:sp>
        <p:nvSpPr>
          <p:cNvPr id="12" name="Text Placeholder 11"/>
          <p:cNvSpPr>
            <a:spLocks noGrp="1"/>
          </p:cNvSpPr>
          <p:nvPr>
            <p:ph type="body" sz="quarter" idx="12" hasCustomPrompt="1"/>
          </p:nvPr>
        </p:nvSpPr>
        <p:spPr>
          <a:xfrm>
            <a:off x="725992" y="3049046"/>
            <a:ext cx="1712408" cy="191111"/>
          </a:xfrm>
        </p:spPr>
        <p:txBody>
          <a:bodyPr lIns="0" tIns="0" rIns="0" bIns="0"/>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3" name="Picture Placeholder 5"/>
          <p:cNvSpPr>
            <a:spLocks noGrp="1"/>
          </p:cNvSpPr>
          <p:nvPr>
            <p:ph type="pic" sz="quarter" idx="13"/>
          </p:nvPr>
        </p:nvSpPr>
        <p:spPr>
          <a:xfrm>
            <a:off x="2760133" y="1753646"/>
            <a:ext cx="1188720" cy="1188720"/>
          </a:xfrm>
        </p:spPr>
        <p:txBody>
          <a:bodyPr/>
          <a:lstStyle>
            <a:lvl1pPr>
              <a:defRPr sz="1200"/>
            </a:lvl1pPr>
          </a:lstStyle>
          <a:p>
            <a:r>
              <a:rPr lang="en-US"/>
              <a:t>Click icon to add picture</a:t>
            </a:r>
            <a:endParaRPr lang="en-US" dirty="0"/>
          </a:p>
        </p:txBody>
      </p:sp>
      <p:sp>
        <p:nvSpPr>
          <p:cNvPr id="14" name="Text Placeholder 11"/>
          <p:cNvSpPr>
            <a:spLocks noGrp="1"/>
          </p:cNvSpPr>
          <p:nvPr>
            <p:ph type="body" sz="quarter" idx="14" hasCustomPrompt="1"/>
          </p:nvPr>
        </p:nvSpPr>
        <p:spPr>
          <a:xfrm>
            <a:off x="2760133" y="3049046"/>
            <a:ext cx="1712408" cy="191111"/>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5" name="Picture Placeholder 5"/>
          <p:cNvSpPr>
            <a:spLocks noGrp="1"/>
          </p:cNvSpPr>
          <p:nvPr>
            <p:ph type="pic" sz="quarter" idx="15"/>
          </p:nvPr>
        </p:nvSpPr>
        <p:spPr>
          <a:xfrm>
            <a:off x="4809066" y="1753646"/>
            <a:ext cx="1188720" cy="1188720"/>
          </a:xfrm>
        </p:spPr>
        <p:txBody>
          <a:bodyPr/>
          <a:lstStyle>
            <a:lvl1pPr>
              <a:defRPr sz="1200"/>
            </a:lvl1pPr>
          </a:lstStyle>
          <a:p>
            <a:r>
              <a:rPr lang="en-US"/>
              <a:t>Click icon to add picture</a:t>
            </a:r>
            <a:endParaRPr lang="en-US" dirty="0"/>
          </a:p>
        </p:txBody>
      </p:sp>
      <p:sp>
        <p:nvSpPr>
          <p:cNvPr id="16" name="Text Placeholder 11"/>
          <p:cNvSpPr>
            <a:spLocks noGrp="1"/>
          </p:cNvSpPr>
          <p:nvPr>
            <p:ph type="body" sz="quarter" idx="16" hasCustomPrompt="1"/>
          </p:nvPr>
        </p:nvSpPr>
        <p:spPr>
          <a:xfrm>
            <a:off x="4800600" y="3049046"/>
            <a:ext cx="1712408" cy="201050"/>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17" name="Picture Placeholder 5"/>
          <p:cNvSpPr>
            <a:spLocks noGrp="1"/>
          </p:cNvSpPr>
          <p:nvPr>
            <p:ph type="pic" sz="quarter" idx="17"/>
          </p:nvPr>
        </p:nvSpPr>
        <p:spPr>
          <a:xfrm>
            <a:off x="6858000" y="1753646"/>
            <a:ext cx="1188720" cy="1188720"/>
          </a:xfrm>
        </p:spPr>
        <p:txBody>
          <a:bodyPr/>
          <a:lstStyle>
            <a:lvl1pPr>
              <a:defRPr sz="1200"/>
            </a:lvl1pPr>
          </a:lstStyle>
          <a:p>
            <a:r>
              <a:rPr lang="en-US"/>
              <a:t>Click icon to add picture</a:t>
            </a:r>
            <a:endParaRPr lang="en-US" dirty="0"/>
          </a:p>
        </p:txBody>
      </p:sp>
      <p:sp>
        <p:nvSpPr>
          <p:cNvPr id="18" name="Text Placeholder 11"/>
          <p:cNvSpPr>
            <a:spLocks noGrp="1"/>
          </p:cNvSpPr>
          <p:nvPr>
            <p:ph type="body" sz="quarter" idx="18" hasCustomPrompt="1"/>
          </p:nvPr>
        </p:nvSpPr>
        <p:spPr>
          <a:xfrm>
            <a:off x="6858000" y="3049046"/>
            <a:ext cx="1712408" cy="201050"/>
          </a:xfrm>
        </p:spPr>
        <p:txBody>
          <a:bodyPr lIns="0" tIns="0" rIns="0" bIns="0"/>
          <a:lstStyle>
            <a:lvl1pPr marL="0" indent="0">
              <a:spcBef>
                <a:spcPts val="0"/>
              </a:spcBef>
              <a:buNone/>
              <a:defRPr lang="en-US" sz="1200" b="1" dirty="0" smtClean="0">
                <a:solidFill>
                  <a:schemeClr val="accent1"/>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a:t>
            </a:r>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5" name="Text Placeholder 11"/>
          <p:cNvSpPr>
            <a:spLocks noGrp="1"/>
          </p:cNvSpPr>
          <p:nvPr>
            <p:ph type="body" sz="quarter" idx="19" hasCustomPrompt="1"/>
          </p:nvPr>
        </p:nvSpPr>
        <p:spPr>
          <a:xfrm>
            <a:off x="729305" y="3260451"/>
            <a:ext cx="1712408" cy="655566"/>
          </a:xfrm>
        </p:spPr>
        <p:txBody>
          <a:bodyPr lIns="0" tIns="0" rIns="0" bIns="0"/>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6" name="Text Placeholder 11"/>
          <p:cNvSpPr>
            <a:spLocks noGrp="1"/>
          </p:cNvSpPr>
          <p:nvPr>
            <p:ph type="body" sz="quarter" idx="20" hasCustomPrompt="1"/>
          </p:nvPr>
        </p:nvSpPr>
        <p:spPr>
          <a:xfrm>
            <a:off x="2763446" y="3260451"/>
            <a:ext cx="1712408" cy="655566"/>
          </a:xfrm>
        </p:spPr>
        <p:txBody>
          <a:bodyPr lIns="0" tIns="0" rIns="0" bIns="0"/>
          <a:lstStyle>
            <a:lvl1pPr marL="0" marR="0" indent="0" algn="l" defTabSz="914400" rtl="0" eaLnBrk="1" fontAlgn="base" latinLnBrk="0" hangingPunct="1">
              <a:lnSpc>
                <a:spcPct val="100000"/>
              </a:lnSpc>
              <a:spcBef>
                <a:spcPts val="0"/>
              </a:spcBef>
              <a:spcAft>
                <a:spcPct val="0"/>
              </a:spcAft>
              <a:buClr>
                <a:schemeClr val="accent3"/>
              </a:buClr>
              <a:buSzTx/>
              <a:buFontTx/>
              <a:buNone/>
              <a:tabLst/>
              <a:defRPr lang="en-US" sz="1000" b="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7" name="Text Placeholder 11"/>
          <p:cNvSpPr>
            <a:spLocks noGrp="1"/>
          </p:cNvSpPr>
          <p:nvPr>
            <p:ph type="body" sz="quarter" idx="21" hasCustomPrompt="1"/>
          </p:nvPr>
        </p:nvSpPr>
        <p:spPr>
          <a:xfrm>
            <a:off x="4803913" y="3260451"/>
            <a:ext cx="1712408" cy="655566"/>
          </a:xfrm>
        </p:spPr>
        <p:txBody>
          <a:bodyPr lIns="0" tIns="0" rIns="0" bIns="0"/>
          <a:lstStyle>
            <a:lvl1pPr marL="0" indent="0">
              <a:spcBef>
                <a:spcPts val="0"/>
              </a:spcBef>
              <a:buNone/>
              <a:defRPr lang="en-US" sz="1000" b="0" dirty="0" smtClean="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marL="0" marR="0" lvl="0" indent="0" algn="l" defTabSz="914400" rtl="0" eaLnBrk="1" fontAlgn="base" latinLnBrk="0" hangingPunct="1">
              <a:lnSpc>
                <a:spcPct val="100000"/>
              </a:lnSpc>
              <a:spcBef>
                <a:spcPts val="0"/>
              </a:spcBef>
              <a:spcAft>
                <a:spcPct val="0"/>
              </a:spcAft>
              <a:buClr>
                <a:schemeClr val="accent3"/>
              </a:buClr>
              <a:buSzTx/>
              <a:buFontTx/>
              <a:buNone/>
              <a:tabLst/>
              <a:defRPr/>
            </a:pPr>
            <a:r>
              <a:rPr lang="en-US" dirty="0"/>
              <a:t>Title</a:t>
            </a:r>
            <a:br>
              <a:rPr lang="en-US" dirty="0"/>
            </a:br>
            <a:r>
              <a:rPr lang="en-US" dirty="0"/>
              <a:t>Office</a:t>
            </a:r>
            <a:br>
              <a:rPr lang="en-US" dirty="0"/>
            </a:br>
            <a:r>
              <a:rPr lang="en-US" dirty="0"/>
              <a:t>Telephone</a:t>
            </a:r>
            <a:br>
              <a:rPr lang="en-US" dirty="0"/>
            </a:br>
            <a:r>
              <a:rPr lang="en-US" dirty="0"/>
              <a:t>Email</a:t>
            </a:r>
          </a:p>
        </p:txBody>
      </p:sp>
      <p:sp>
        <p:nvSpPr>
          <p:cNvPr id="28" name="Text Placeholder 11"/>
          <p:cNvSpPr>
            <a:spLocks noGrp="1"/>
          </p:cNvSpPr>
          <p:nvPr>
            <p:ph type="body" sz="quarter" idx="22" hasCustomPrompt="1"/>
          </p:nvPr>
        </p:nvSpPr>
        <p:spPr>
          <a:xfrm>
            <a:off x="6861313" y="3260451"/>
            <a:ext cx="1712408" cy="655566"/>
          </a:xfrm>
        </p:spPr>
        <p:txBody>
          <a:bodyPr lIns="0" tIns="0" rIns="0" bIns="0"/>
          <a:lstStyle>
            <a:lvl1pPr marL="0" indent="0">
              <a:spcBef>
                <a:spcPts val="0"/>
              </a:spcBef>
              <a:buNone/>
              <a:defRPr lang="en-US" sz="1000" b="0" dirty="0" smtClean="0">
                <a:solidFill>
                  <a:sysClr val="windowText" lastClr="000000"/>
                </a:solidFill>
                <a:latin typeface="+mn-lt"/>
                <a:ea typeface="+mn-ea"/>
                <a:cs typeface="+mn-cs"/>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marL="0" marR="0" lvl="0" indent="0" algn="l" defTabSz="914400" rtl="0" eaLnBrk="1" fontAlgn="base" latinLnBrk="0" hangingPunct="1">
              <a:lnSpc>
                <a:spcPct val="100000"/>
              </a:lnSpc>
              <a:spcBef>
                <a:spcPts val="0"/>
              </a:spcBef>
              <a:spcAft>
                <a:spcPct val="0"/>
              </a:spcAft>
              <a:buClr>
                <a:schemeClr val="accent3"/>
              </a:buClr>
              <a:buSzTx/>
              <a:buFontTx/>
              <a:buNone/>
              <a:tabLst/>
              <a:defRPr/>
            </a:pPr>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am_Four Contacts">
    <p:spTree>
      <p:nvGrpSpPr>
        <p:cNvPr id="1" name=""/>
        <p:cNvGrpSpPr/>
        <p:nvPr/>
      </p:nvGrpSpPr>
      <p:grpSpPr>
        <a:xfrm>
          <a:off x="0" y="0"/>
          <a:ext cx="0" cy="0"/>
          <a:chOff x="0" y="0"/>
          <a:chExt cx="0" cy="0"/>
        </a:xfrm>
      </p:grpSpPr>
      <p:sp>
        <p:nvSpPr>
          <p:cNvPr id="19" name="Rectangle 18"/>
          <p:cNvSpPr/>
          <p:nvPr userDrawn="1"/>
        </p:nvSpPr>
        <p:spPr bwMode="auto">
          <a:xfrm>
            <a:off x="711200" y="1360899"/>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711200" y="2992506"/>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1" name="Rectangle 20"/>
          <p:cNvSpPr/>
          <p:nvPr userDrawn="1"/>
        </p:nvSpPr>
        <p:spPr bwMode="auto">
          <a:xfrm>
            <a:off x="4114797" y="2992506"/>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2" name="Rectangle 21"/>
          <p:cNvSpPr/>
          <p:nvPr userDrawn="1"/>
        </p:nvSpPr>
        <p:spPr bwMode="auto">
          <a:xfrm>
            <a:off x="4114797" y="1360899"/>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360899"/>
            <a:ext cx="1188720" cy="1188720"/>
          </a:xfrm>
        </p:spPr>
        <p:txBody>
          <a:bodyPr/>
          <a:lstStyle>
            <a:lvl1pPr>
              <a:defRPr sz="1200"/>
            </a:lvl1pPr>
          </a:lstStyle>
          <a:p>
            <a:r>
              <a:rPr lang="en-US"/>
              <a:t>Click icon to add picture</a:t>
            </a:r>
            <a:endParaRPr lang="en-US" dirty="0"/>
          </a:p>
        </p:txBody>
      </p:sp>
      <p:sp>
        <p:nvSpPr>
          <p:cNvPr id="12" name="Text Placeholder 11"/>
          <p:cNvSpPr>
            <a:spLocks noGrp="1"/>
          </p:cNvSpPr>
          <p:nvPr>
            <p:ph type="body" sz="quarter" idx="12" hasCustomPrompt="1"/>
          </p:nvPr>
        </p:nvSpPr>
        <p:spPr>
          <a:xfrm>
            <a:off x="205572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13" name="Picture Placeholder 5"/>
          <p:cNvSpPr>
            <a:spLocks noGrp="1"/>
          </p:cNvSpPr>
          <p:nvPr>
            <p:ph type="pic" sz="quarter" idx="13"/>
          </p:nvPr>
        </p:nvSpPr>
        <p:spPr>
          <a:xfrm>
            <a:off x="711200" y="2992506"/>
            <a:ext cx="1188720" cy="118872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4114797" y="1360899"/>
            <a:ext cx="1188720" cy="118872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4114797" y="2992506"/>
            <a:ext cx="1188720" cy="1188720"/>
          </a:xfrm>
        </p:spPr>
        <p:txBody>
          <a:bodyPr/>
          <a:lstStyle>
            <a:lvl1pPr>
              <a:defRPr sz="1200"/>
            </a:lvl1pPr>
          </a:lstStyle>
          <a:p>
            <a:r>
              <a:rPr lang="en-US"/>
              <a:t>Click icon to add picture</a:t>
            </a:r>
            <a:endParaRPr lang="en-US" dirty="0"/>
          </a:p>
        </p:txBody>
      </p:sp>
      <p:sp>
        <p:nvSpPr>
          <p:cNvPr id="23"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24" name="Text Placeholder 11"/>
          <p:cNvSpPr>
            <a:spLocks noGrp="1"/>
          </p:cNvSpPr>
          <p:nvPr>
            <p:ph type="body" sz="quarter" idx="19" hasCustomPrompt="1"/>
          </p:nvPr>
        </p:nvSpPr>
        <p:spPr>
          <a:xfrm>
            <a:off x="205572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5" name="Text Placeholder 11"/>
          <p:cNvSpPr>
            <a:spLocks noGrp="1"/>
          </p:cNvSpPr>
          <p:nvPr>
            <p:ph type="body" sz="quarter" idx="20" hasCustomPrompt="1"/>
          </p:nvPr>
        </p:nvSpPr>
        <p:spPr>
          <a:xfrm>
            <a:off x="547478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6" name="Text Placeholder 11"/>
          <p:cNvSpPr>
            <a:spLocks noGrp="1"/>
          </p:cNvSpPr>
          <p:nvPr>
            <p:ph type="body" sz="quarter" idx="21" hasCustomPrompt="1"/>
          </p:nvPr>
        </p:nvSpPr>
        <p:spPr>
          <a:xfrm>
            <a:off x="547478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7" name="Text Placeholder 11"/>
          <p:cNvSpPr>
            <a:spLocks noGrp="1"/>
          </p:cNvSpPr>
          <p:nvPr>
            <p:ph type="body" sz="quarter" idx="22" hasCustomPrompt="1"/>
          </p:nvPr>
        </p:nvSpPr>
        <p:spPr>
          <a:xfrm>
            <a:off x="2055720" y="3202613"/>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8" name="Text Placeholder 11"/>
          <p:cNvSpPr>
            <a:spLocks noGrp="1"/>
          </p:cNvSpPr>
          <p:nvPr>
            <p:ph type="body" sz="quarter" idx="23" hasCustomPrompt="1"/>
          </p:nvPr>
        </p:nvSpPr>
        <p:spPr>
          <a:xfrm>
            <a:off x="2055720" y="3578085"/>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9" name="Text Placeholder 11"/>
          <p:cNvSpPr>
            <a:spLocks noGrp="1"/>
          </p:cNvSpPr>
          <p:nvPr>
            <p:ph type="body" sz="quarter" idx="24" hasCustomPrompt="1"/>
          </p:nvPr>
        </p:nvSpPr>
        <p:spPr>
          <a:xfrm>
            <a:off x="5474780" y="3202613"/>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0" name="Text Placeholder 11"/>
          <p:cNvSpPr>
            <a:spLocks noGrp="1"/>
          </p:cNvSpPr>
          <p:nvPr>
            <p:ph type="body" sz="quarter" idx="25" hasCustomPrompt="1"/>
          </p:nvPr>
        </p:nvSpPr>
        <p:spPr>
          <a:xfrm>
            <a:off x="5474780" y="3578085"/>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_Six Contacts">
    <p:spTree>
      <p:nvGrpSpPr>
        <p:cNvPr id="1" name=""/>
        <p:cNvGrpSpPr/>
        <p:nvPr/>
      </p:nvGrpSpPr>
      <p:grpSpPr>
        <a:xfrm>
          <a:off x="0" y="0"/>
          <a:ext cx="0" cy="0"/>
          <a:chOff x="0" y="0"/>
          <a:chExt cx="0" cy="0"/>
        </a:xfrm>
      </p:grpSpPr>
      <p:sp>
        <p:nvSpPr>
          <p:cNvPr id="23" name="Rectangle 22"/>
          <p:cNvSpPr/>
          <p:nvPr userDrawn="1"/>
        </p:nvSpPr>
        <p:spPr bwMode="auto">
          <a:xfrm>
            <a:off x="711200"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5" name="Rectangle 24"/>
          <p:cNvSpPr/>
          <p:nvPr userDrawn="1"/>
        </p:nvSpPr>
        <p:spPr bwMode="auto">
          <a:xfrm>
            <a:off x="711200"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6" name="Rectangle 25"/>
          <p:cNvSpPr/>
          <p:nvPr userDrawn="1"/>
        </p:nvSpPr>
        <p:spPr bwMode="auto">
          <a:xfrm>
            <a:off x="3418952"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7" name="Rectangle 26"/>
          <p:cNvSpPr/>
          <p:nvPr userDrawn="1"/>
        </p:nvSpPr>
        <p:spPr bwMode="auto">
          <a:xfrm>
            <a:off x="3418952"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8" name="Rectangle 27"/>
          <p:cNvSpPr/>
          <p:nvPr userDrawn="1"/>
        </p:nvSpPr>
        <p:spPr bwMode="auto">
          <a:xfrm>
            <a:off x="6132003" y="1360899"/>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9" name="Rectangle 28"/>
          <p:cNvSpPr/>
          <p:nvPr userDrawn="1"/>
        </p:nvSpPr>
        <p:spPr bwMode="auto">
          <a:xfrm>
            <a:off x="6132003" y="308394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3" name="Date Placeholder 2"/>
          <p:cNvSpPr>
            <a:spLocks noGrp="1"/>
          </p:cNvSpPr>
          <p:nvPr>
            <p:ph type="dt" sz="half" idx="10"/>
          </p:nvPr>
        </p:nvSpPr>
        <p:spPr/>
        <p:txBody>
          <a:bodyPr/>
          <a:lstStyle/>
          <a:p>
            <a:pPr eaLnBrk="1" hangingPunct="1">
              <a:defRPr/>
            </a:pPr>
            <a:endParaRPr lang="en-US" altLang="en-US">
              <a:cs typeface="Arial" charset="0"/>
            </a:endParaRP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360899"/>
            <a:ext cx="1005840" cy="1005840"/>
          </a:xfrm>
        </p:spPr>
        <p:txBody>
          <a:bodyPr/>
          <a:lstStyle>
            <a:lvl1pPr>
              <a:defRPr sz="1200"/>
            </a:lvl1pPr>
          </a:lstStyle>
          <a:p>
            <a:r>
              <a:rPr lang="en-US"/>
              <a:t>Click icon to add picture</a:t>
            </a:r>
            <a:endParaRPr lang="en-US" dirty="0"/>
          </a:p>
        </p:txBody>
      </p:sp>
      <p:sp>
        <p:nvSpPr>
          <p:cNvPr id="13" name="Picture Placeholder 5"/>
          <p:cNvSpPr>
            <a:spLocks noGrp="1"/>
          </p:cNvSpPr>
          <p:nvPr>
            <p:ph type="pic" sz="quarter" idx="13"/>
          </p:nvPr>
        </p:nvSpPr>
        <p:spPr>
          <a:xfrm>
            <a:off x="711200" y="3083946"/>
            <a:ext cx="1005840" cy="100584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3418952" y="1360899"/>
            <a:ext cx="1005840" cy="100584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3418952" y="3083946"/>
            <a:ext cx="1005840" cy="1005840"/>
          </a:xfrm>
        </p:spPr>
        <p:txBody>
          <a:bodyPr/>
          <a:lstStyle>
            <a:lvl1pPr>
              <a:defRPr sz="1200"/>
            </a:lvl1pPr>
          </a:lstStyle>
          <a:p>
            <a:r>
              <a:rPr lang="en-US"/>
              <a:t>Click icon to add picture</a:t>
            </a:r>
            <a:endParaRPr lang="en-US" dirty="0"/>
          </a:p>
        </p:txBody>
      </p:sp>
      <p:sp>
        <p:nvSpPr>
          <p:cNvPr id="19" name="Picture Placeholder 5"/>
          <p:cNvSpPr>
            <a:spLocks noGrp="1"/>
          </p:cNvSpPr>
          <p:nvPr>
            <p:ph type="pic" sz="quarter" idx="19"/>
          </p:nvPr>
        </p:nvSpPr>
        <p:spPr>
          <a:xfrm>
            <a:off x="6132003" y="1360899"/>
            <a:ext cx="1005840" cy="1005840"/>
          </a:xfrm>
        </p:spPr>
        <p:txBody>
          <a:bodyPr/>
          <a:lstStyle>
            <a:lvl1pPr>
              <a:defRPr sz="1200"/>
            </a:lvl1pPr>
          </a:lstStyle>
          <a:p>
            <a:r>
              <a:rPr lang="en-US"/>
              <a:t>Click icon to add picture</a:t>
            </a:r>
            <a:endParaRPr lang="en-US" dirty="0"/>
          </a:p>
        </p:txBody>
      </p:sp>
      <p:sp>
        <p:nvSpPr>
          <p:cNvPr id="21" name="Picture Placeholder 5"/>
          <p:cNvSpPr>
            <a:spLocks noGrp="1"/>
          </p:cNvSpPr>
          <p:nvPr>
            <p:ph type="pic" sz="quarter" idx="21"/>
          </p:nvPr>
        </p:nvSpPr>
        <p:spPr>
          <a:xfrm>
            <a:off x="6132003" y="3083946"/>
            <a:ext cx="1005840" cy="1005840"/>
          </a:xfrm>
        </p:spPr>
        <p:txBody>
          <a:bodyPr/>
          <a:lstStyle>
            <a:lvl1pPr>
              <a:defRPr sz="1200"/>
            </a:lvl1pPr>
          </a:lstStyle>
          <a:p>
            <a:r>
              <a:rPr lang="en-US"/>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0" name="Text Placeholder 11"/>
          <p:cNvSpPr>
            <a:spLocks noGrp="1"/>
          </p:cNvSpPr>
          <p:nvPr>
            <p:ph type="body" sz="quarter" idx="23" hasCustomPrompt="1"/>
          </p:nvPr>
        </p:nvSpPr>
        <p:spPr>
          <a:xfrm>
            <a:off x="1814559"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1" name="Text Placeholder 11"/>
          <p:cNvSpPr>
            <a:spLocks noGrp="1"/>
          </p:cNvSpPr>
          <p:nvPr>
            <p:ph type="body" sz="quarter" idx="24" hasCustomPrompt="1"/>
          </p:nvPr>
        </p:nvSpPr>
        <p:spPr>
          <a:xfrm>
            <a:off x="1814559"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4" name="Text Placeholder 11"/>
          <p:cNvSpPr>
            <a:spLocks noGrp="1"/>
          </p:cNvSpPr>
          <p:nvPr>
            <p:ph type="body" sz="quarter" idx="25" hasCustomPrompt="1"/>
          </p:nvPr>
        </p:nvSpPr>
        <p:spPr>
          <a:xfrm>
            <a:off x="4520082"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5" name="Text Placeholder 11"/>
          <p:cNvSpPr>
            <a:spLocks noGrp="1"/>
          </p:cNvSpPr>
          <p:nvPr>
            <p:ph type="body" sz="quarter" idx="26" hasCustomPrompt="1"/>
          </p:nvPr>
        </p:nvSpPr>
        <p:spPr>
          <a:xfrm>
            <a:off x="4520082"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6" name="Text Placeholder 11"/>
          <p:cNvSpPr>
            <a:spLocks noGrp="1"/>
          </p:cNvSpPr>
          <p:nvPr>
            <p:ph type="body" sz="quarter" idx="27" hasCustomPrompt="1"/>
          </p:nvPr>
        </p:nvSpPr>
        <p:spPr>
          <a:xfrm>
            <a:off x="7233133" y="154730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7" name="Text Placeholder 11"/>
          <p:cNvSpPr>
            <a:spLocks noGrp="1"/>
          </p:cNvSpPr>
          <p:nvPr>
            <p:ph type="body" sz="quarter" idx="28" hasCustomPrompt="1"/>
          </p:nvPr>
        </p:nvSpPr>
        <p:spPr>
          <a:xfrm>
            <a:off x="7233133" y="185542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8" name="Text Placeholder 11"/>
          <p:cNvSpPr>
            <a:spLocks noGrp="1"/>
          </p:cNvSpPr>
          <p:nvPr>
            <p:ph type="body" sz="quarter" idx="29" hasCustomPrompt="1"/>
          </p:nvPr>
        </p:nvSpPr>
        <p:spPr>
          <a:xfrm>
            <a:off x="1814559"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39" name="Text Placeholder 11"/>
          <p:cNvSpPr>
            <a:spLocks noGrp="1"/>
          </p:cNvSpPr>
          <p:nvPr>
            <p:ph type="body" sz="quarter" idx="30" hasCustomPrompt="1"/>
          </p:nvPr>
        </p:nvSpPr>
        <p:spPr>
          <a:xfrm>
            <a:off x="1814559"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40" name="Text Placeholder 11"/>
          <p:cNvSpPr>
            <a:spLocks noGrp="1"/>
          </p:cNvSpPr>
          <p:nvPr>
            <p:ph type="body" sz="quarter" idx="31" hasCustomPrompt="1"/>
          </p:nvPr>
        </p:nvSpPr>
        <p:spPr>
          <a:xfrm>
            <a:off x="4520082"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41" name="Text Placeholder 11"/>
          <p:cNvSpPr>
            <a:spLocks noGrp="1"/>
          </p:cNvSpPr>
          <p:nvPr>
            <p:ph type="body" sz="quarter" idx="32" hasCustomPrompt="1"/>
          </p:nvPr>
        </p:nvSpPr>
        <p:spPr>
          <a:xfrm>
            <a:off x="4520082"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42" name="Text Placeholder 11"/>
          <p:cNvSpPr>
            <a:spLocks noGrp="1"/>
          </p:cNvSpPr>
          <p:nvPr>
            <p:ph type="body" sz="quarter" idx="33" hasCustomPrompt="1"/>
          </p:nvPr>
        </p:nvSpPr>
        <p:spPr>
          <a:xfrm>
            <a:off x="7233133" y="3269325"/>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43" name="Text Placeholder 11"/>
          <p:cNvSpPr>
            <a:spLocks noGrp="1"/>
          </p:cNvSpPr>
          <p:nvPr>
            <p:ph type="body" sz="quarter" idx="34" hasCustomPrompt="1"/>
          </p:nvPr>
        </p:nvSpPr>
        <p:spPr>
          <a:xfrm>
            <a:off x="7233133" y="3577440"/>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Tree>
  </p:cSld>
  <p:clrMapOvr>
    <a:masterClrMapping/>
  </p:clrMapOvr>
  <p:transition>
    <p:fade/>
  </p:transition>
</p:sldLayout>
</file>

<file path=ppt/slideLayouts/slideLayout54.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Team_Six Contacts with Banner">
    <p:spTree>
      <p:nvGrpSpPr>
        <p:cNvPr id="1" name=""/>
        <p:cNvGrpSpPr/>
        <p:nvPr/>
      </p:nvGrpSpPr>
      <p:grpSpPr>
        <a:xfrm>
          <a:off x="0" y="0"/>
          <a:ext cx="0" cy="0"/>
          <a:chOff x="0" y="0"/>
          <a:chExt cx="0" cy="0"/>
        </a:xfrm>
      </p:grpSpPr>
      <p:sp>
        <p:nvSpPr>
          <p:cNvPr id="23" name="Rectangle 22"/>
          <p:cNvSpPr/>
          <p:nvPr userDrawn="1"/>
        </p:nvSpPr>
        <p:spPr>
          <a:xfrm>
            <a:off x="1" y="1361660"/>
            <a:ext cx="9144000" cy="2907128"/>
          </a:xfrm>
          <a:prstGeom prst="rect">
            <a:avLst/>
          </a:prstGeom>
          <a:solidFill>
            <a:srgbClr val="3EB1C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42" name="Rectangle 41"/>
          <p:cNvSpPr/>
          <p:nvPr userDrawn="1"/>
        </p:nvSpPr>
        <p:spPr bwMode="auto">
          <a:xfrm>
            <a:off x="711200"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3" name="Rectangle 42"/>
          <p:cNvSpPr/>
          <p:nvPr userDrawn="1"/>
        </p:nvSpPr>
        <p:spPr bwMode="auto">
          <a:xfrm>
            <a:off x="711200"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4" name="Rectangle 43"/>
          <p:cNvSpPr/>
          <p:nvPr userDrawn="1"/>
        </p:nvSpPr>
        <p:spPr bwMode="auto">
          <a:xfrm>
            <a:off x="3418952"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5" name="Rectangle 44"/>
          <p:cNvSpPr/>
          <p:nvPr userDrawn="1"/>
        </p:nvSpPr>
        <p:spPr bwMode="auto">
          <a:xfrm>
            <a:off x="3418952"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6" name="Rectangle 45"/>
          <p:cNvSpPr/>
          <p:nvPr userDrawn="1"/>
        </p:nvSpPr>
        <p:spPr bwMode="auto">
          <a:xfrm>
            <a:off x="6132003" y="1574256"/>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7" name="Rectangle 46"/>
          <p:cNvSpPr/>
          <p:nvPr userDrawn="1"/>
        </p:nvSpPr>
        <p:spPr bwMode="auto">
          <a:xfrm>
            <a:off x="6132003" y="3041203"/>
            <a:ext cx="1005840" cy="100584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1200" y="1574256"/>
            <a:ext cx="1005840" cy="1005840"/>
          </a:xfrm>
        </p:spPr>
        <p:txBody>
          <a:bodyPr/>
          <a:lstStyle>
            <a:lvl1pPr>
              <a:defRPr sz="1200"/>
            </a:lvl1pPr>
          </a:lstStyle>
          <a:p>
            <a:r>
              <a:rPr lang="en-US"/>
              <a:t>Click icon to add picture</a:t>
            </a:r>
            <a:endParaRPr lang="en-US" dirty="0"/>
          </a:p>
        </p:txBody>
      </p:sp>
      <p:sp>
        <p:nvSpPr>
          <p:cNvPr id="13" name="Picture Placeholder 5"/>
          <p:cNvSpPr>
            <a:spLocks noGrp="1"/>
          </p:cNvSpPr>
          <p:nvPr>
            <p:ph type="pic" sz="quarter" idx="13"/>
          </p:nvPr>
        </p:nvSpPr>
        <p:spPr>
          <a:xfrm>
            <a:off x="711200" y="3041203"/>
            <a:ext cx="1005840" cy="1005840"/>
          </a:xfrm>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3418952" y="1574256"/>
            <a:ext cx="1005840" cy="1005840"/>
          </a:xfrm>
        </p:spPr>
        <p:txBody>
          <a:bodyPr/>
          <a:lstStyle>
            <a:lvl1pPr>
              <a:defRPr sz="1200"/>
            </a:lvl1pPr>
          </a:lstStyle>
          <a:p>
            <a:r>
              <a:rPr lang="en-US"/>
              <a:t>Click icon to add picture</a:t>
            </a:r>
            <a:endParaRPr lang="en-US" dirty="0"/>
          </a:p>
        </p:txBody>
      </p:sp>
      <p:sp>
        <p:nvSpPr>
          <p:cNvPr id="17" name="Picture Placeholder 5"/>
          <p:cNvSpPr>
            <a:spLocks noGrp="1"/>
          </p:cNvSpPr>
          <p:nvPr>
            <p:ph type="pic" sz="quarter" idx="17"/>
          </p:nvPr>
        </p:nvSpPr>
        <p:spPr>
          <a:xfrm>
            <a:off x="3418952" y="3041203"/>
            <a:ext cx="1005840" cy="1005840"/>
          </a:xfrm>
        </p:spPr>
        <p:txBody>
          <a:bodyPr/>
          <a:lstStyle>
            <a:lvl1pPr>
              <a:defRPr sz="1200"/>
            </a:lvl1pPr>
          </a:lstStyle>
          <a:p>
            <a:r>
              <a:rPr lang="en-US"/>
              <a:t>Click icon to add picture</a:t>
            </a:r>
            <a:endParaRPr lang="en-US" dirty="0"/>
          </a:p>
        </p:txBody>
      </p:sp>
      <p:sp>
        <p:nvSpPr>
          <p:cNvPr id="19" name="Picture Placeholder 5"/>
          <p:cNvSpPr>
            <a:spLocks noGrp="1"/>
          </p:cNvSpPr>
          <p:nvPr>
            <p:ph type="pic" sz="quarter" idx="19"/>
          </p:nvPr>
        </p:nvSpPr>
        <p:spPr>
          <a:xfrm>
            <a:off x="6132003" y="1574256"/>
            <a:ext cx="1005840" cy="1005840"/>
          </a:xfrm>
        </p:spPr>
        <p:txBody>
          <a:bodyPr/>
          <a:lstStyle>
            <a:lvl1pPr>
              <a:defRPr sz="1200"/>
            </a:lvl1pPr>
          </a:lstStyle>
          <a:p>
            <a:r>
              <a:rPr lang="en-US"/>
              <a:t>Click icon to add picture</a:t>
            </a:r>
            <a:endParaRPr lang="en-US" dirty="0"/>
          </a:p>
        </p:txBody>
      </p:sp>
      <p:sp>
        <p:nvSpPr>
          <p:cNvPr id="21" name="Picture Placeholder 5"/>
          <p:cNvSpPr>
            <a:spLocks noGrp="1"/>
          </p:cNvSpPr>
          <p:nvPr>
            <p:ph type="pic" sz="quarter" idx="21"/>
          </p:nvPr>
        </p:nvSpPr>
        <p:spPr>
          <a:xfrm>
            <a:off x="6132003" y="3041203"/>
            <a:ext cx="1005840" cy="1005840"/>
          </a:xfrm>
        </p:spPr>
        <p:txBody>
          <a:bodyPr/>
          <a:lstStyle>
            <a:lvl1pPr>
              <a:defRPr sz="1200"/>
            </a:lvl1pPr>
          </a:lstStyle>
          <a:p>
            <a:r>
              <a:rPr lang="en-US"/>
              <a:t>Click icon to add picture</a:t>
            </a:r>
            <a:endParaRPr lang="en-US" dirty="0"/>
          </a:p>
        </p:txBody>
      </p:sp>
      <p:sp>
        <p:nvSpPr>
          <p:cNvPr id="2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1" name="Text Placeholder 11"/>
          <p:cNvSpPr>
            <a:spLocks noGrp="1"/>
          </p:cNvSpPr>
          <p:nvPr>
            <p:ph type="body" sz="quarter" idx="24" hasCustomPrompt="1"/>
          </p:nvPr>
        </p:nvSpPr>
        <p:spPr>
          <a:xfrm>
            <a:off x="1814559"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2" name="Text Placeholder 11"/>
          <p:cNvSpPr>
            <a:spLocks noGrp="1"/>
          </p:cNvSpPr>
          <p:nvPr>
            <p:ph type="body" sz="quarter" idx="25" hasCustomPrompt="1"/>
          </p:nvPr>
        </p:nvSpPr>
        <p:spPr>
          <a:xfrm>
            <a:off x="1814559"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3" name="Text Placeholder 11"/>
          <p:cNvSpPr>
            <a:spLocks noGrp="1"/>
          </p:cNvSpPr>
          <p:nvPr>
            <p:ph type="body" sz="quarter" idx="26" hasCustomPrompt="1"/>
          </p:nvPr>
        </p:nvSpPr>
        <p:spPr>
          <a:xfrm>
            <a:off x="4520082"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4" name="Text Placeholder 11"/>
          <p:cNvSpPr>
            <a:spLocks noGrp="1"/>
          </p:cNvSpPr>
          <p:nvPr>
            <p:ph type="body" sz="quarter" idx="27" hasCustomPrompt="1"/>
          </p:nvPr>
        </p:nvSpPr>
        <p:spPr>
          <a:xfrm>
            <a:off x="4520082"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5" name="Text Placeholder 11"/>
          <p:cNvSpPr>
            <a:spLocks noGrp="1"/>
          </p:cNvSpPr>
          <p:nvPr>
            <p:ph type="body" sz="quarter" idx="28" hasCustomPrompt="1"/>
          </p:nvPr>
        </p:nvSpPr>
        <p:spPr>
          <a:xfrm>
            <a:off x="7233133" y="1762099"/>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6" name="Text Placeholder 11"/>
          <p:cNvSpPr>
            <a:spLocks noGrp="1"/>
          </p:cNvSpPr>
          <p:nvPr>
            <p:ph type="body" sz="quarter" idx="29" hasCustomPrompt="1"/>
          </p:nvPr>
        </p:nvSpPr>
        <p:spPr>
          <a:xfrm>
            <a:off x="7233133" y="2070214"/>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7" name="Text Placeholder 11"/>
          <p:cNvSpPr>
            <a:spLocks noGrp="1"/>
          </p:cNvSpPr>
          <p:nvPr>
            <p:ph type="body" sz="quarter" idx="30" hasCustomPrompt="1"/>
          </p:nvPr>
        </p:nvSpPr>
        <p:spPr>
          <a:xfrm>
            <a:off x="1814559"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58" name="Text Placeholder 11"/>
          <p:cNvSpPr>
            <a:spLocks noGrp="1"/>
          </p:cNvSpPr>
          <p:nvPr>
            <p:ph type="body" sz="quarter" idx="31" hasCustomPrompt="1"/>
          </p:nvPr>
        </p:nvSpPr>
        <p:spPr>
          <a:xfrm>
            <a:off x="1814559"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59" name="Text Placeholder 11"/>
          <p:cNvSpPr>
            <a:spLocks noGrp="1"/>
          </p:cNvSpPr>
          <p:nvPr>
            <p:ph type="body" sz="quarter" idx="32" hasCustomPrompt="1"/>
          </p:nvPr>
        </p:nvSpPr>
        <p:spPr>
          <a:xfrm>
            <a:off x="4520082"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60" name="Text Placeholder 11"/>
          <p:cNvSpPr>
            <a:spLocks noGrp="1"/>
          </p:cNvSpPr>
          <p:nvPr>
            <p:ph type="body" sz="quarter" idx="33" hasCustomPrompt="1"/>
          </p:nvPr>
        </p:nvSpPr>
        <p:spPr>
          <a:xfrm>
            <a:off x="4520082"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61" name="Text Placeholder 11"/>
          <p:cNvSpPr>
            <a:spLocks noGrp="1"/>
          </p:cNvSpPr>
          <p:nvPr>
            <p:ph type="body" sz="quarter" idx="34" hasCustomPrompt="1"/>
          </p:nvPr>
        </p:nvSpPr>
        <p:spPr>
          <a:xfrm>
            <a:off x="7233133" y="3231741"/>
            <a:ext cx="1462574" cy="298175"/>
          </a:xfrm>
        </p:spPr>
        <p:txBody>
          <a:bodyPr lIns="0" tIns="0" rIns="0" bIns="0" anchor="t"/>
          <a:lstStyle>
            <a:lvl1pPr marL="0" indent="0">
              <a:spcBef>
                <a:spcPts val="0"/>
              </a:spcBef>
              <a:buNone/>
              <a:defRPr sz="10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62" name="Text Placeholder 11"/>
          <p:cNvSpPr>
            <a:spLocks noGrp="1"/>
          </p:cNvSpPr>
          <p:nvPr>
            <p:ph type="body" sz="quarter" idx="35" hasCustomPrompt="1"/>
          </p:nvPr>
        </p:nvSpPr>
        <p:spPr>
          <a:xfrm>
            <a:off x="7233133" y="3539856"/>
            <a:ext cx="1462574" cy="540025"/>
          </a:xfrm>
        </p:spPr>
        <p:txBody>
          <a:bodyPr lIns="0" tIns="0" rIns="0" bIns="0" anchor="b"/>
          <a:lstStyle>
            <a:lvl1pPr marL="0" indent="0">
              <a:spcBef>
                <a:spcPts val="0"/>
              </a:spcBef>
              <a:buNone/>
              <a:defRPr sz="85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31" name="Rectangle 25">
            <a:extLst>
              <a:ext uri="{FF2B5EF4-FFF2-40B4-BE49-F238E27FC236}">
                <a16:creationId xmlns:a16="http://schemas.microsoft.com/office/drawing/2014/main" id="{5A2B3704-DCFE-E04C-AC30-475BCC48136A}"/>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55.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Team_Two Contacts with Bio">
    <p:spTree>
      <p:nvGrpSpPr>
        <p:cNvPr id="1" name=""/>
        <p:cNvGrpSpPr/>
        <p:nvPr/>
      </p:nvGrpSpPr>
      <p:grpSpPr>
        <a:xfrm>
          <a:off x="0" y="0"/>
          <a:ext cx="0" cy="0"/>
          <a:chOff x="0" y="0"/>
          <a:chExt cx="0" cy="0"/>
        </a:xfrm>
      </p:grpSpPr>
      <p:sp>
        <p:nvSpPr>
          <p:cNvPr id="17" name="Rectangle 16"/>
          <p:cNvSpPr/>
          <p:nvPr userDrawn="1"/>
        </p:nvSpPr>
        <p:spPr bwMode="auto">
          <a:xfrm>
            <a:off x="4687556"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4" name="Rectangle 13"/>
          <p:cNvSpPr/>
          <p:nvPr userDrawn="1"/>
        </p:nvSpPr>
        <p:spPr bwMode="auto">
          <a:xfrm>
            <a:off x="710280" y="1363042"/>
            <a:ext cx="1188720" cy="118872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374904"/>
            <a:ext cx="7428948"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1"/>
          </p:nvPr>
        </p:nvSpPr>
        <p:spPr>
          <a:xfrm>
            <a:off x="710280" y="1363042"/>
            <a:ext cx="1188720" cy="1188720"/>
          </a:xfrm>
          <a:noFill/>
        </p:spPr>
        <p:txBody>
          <a:bodyPr/>
          <a:lstStyle>
            <a:lvl1pPr>
              <a:defRPr sz="1200"/>
            </a:lvl1pPr>
          </a:lstStyle>
          <a:p>
            <a:r>
              <a:rPr lang="en-US"/>
              <a:t>Click icon to add picture</a:t>
            </a:r>
            <a:endParaRPr lang="en-US" dirty="0"/>
          </a:p>
        </p:txBody>
      </p:sp>
      <p:sp>
        <p:nvSpPr>
          <p:cNvPr id="15" name="Picture Placeholder 5"/>
          <p:cNvSpPr>
            <a:spLocks noGrp="1"/>
          </p:cNvSpPr>
          <p:nvPr>
            <p:ph type="pic" sz="quarter" idx="15"/>
          </p:nvPr>
        </p:nvSpPr>
        <p:spPr>
          <a:xfrm>
            <a:off x="4687556" y="1363042"/>
            <a:ext cx="1188720" cy="1188720"/>
          </a:xfrm>
          <a:noFill/>
        </p:spPr>
        <p:txBody>
          <a:bodyPr/>
          <a:lstStyle>
            <a:lvl1pPr>
              <a:defRPr sz="1200"/>
            </a:lvl1pPr>
          </a:lstStyle>
          <a:p>
            <a:r>
              <a:rPr lang="en-US"/>
              <a:t>Click icon to add picture</a:t>
            </a:r>
            <a:endParaRPr lang="en-US" dirty="0"/>
          </a:p>
        </p:txBody>
      </p:sp>
      <p:cxnSp>
        <p:nvCxnSpPr>
          <p:cNvPr id="20" name="Straight Connector 19"/>
          <p:cNvCxnSpPr/>
          <p:nvPr userDrawn="1"/>
        </p:nvCxnSpPr>
        <p:spPr bwMode="auto">
          <a:xfrm>
            <a:off x="4572000" y="1366686"/>
            <a:ext cx="0" cy="2898648"/>
          </a:xfrm>
          <a:prstGeom prst="line">
            <a:avLst/>
          </a:prstGeom>
          <a:noFill/>
          <a:ln w="25400" cap="flat" cmpd="sng" algn="ctr">
            <a:solidFill>
              <a:schemeClr val="accent3"/>
            </a:solidFill>
            <a:prstDash val="solid"/>
            <a:round/>
            <a:headEnd type="none" w="med" len="med"/>
            <a:tailEnd type="none" w="med" len="med"/>
          </a:ln>
          <a:effectLst/>
        </p:spPr>
      </p:cxnSp>
      <p:sp>
        <p:nvSpPr>
          <p:cNvPr id="22" name="Text Placeholder 21"/>
          <p:cNvSpPr>
            <a:spLocks noGrp="1"/>
          </p:cNvSpPr>
          <p:nvPr>
            <p:ph type="body" sz="quarter" idx="17"/>
          </p:nvPr>
        </p:nvSpPr>
        <p:spPr>
          <a:xfrm>
            <a:off x="712787"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a:t>Edit Master text styles</a:t>
            </a:r>
          </a:p>
        </p:txBody>
      </p:sp>
      <p:sp>
        <p:nvSpPr>
          <p:cNvPr id="23" name="Text Placeholder 21"/>
          <p:cNvSpPr>
            <a:spLocks noGrp="1"/>
          </p:cNvSpPr>
          <p:nvPr>
            <p:ph type="body" sz="quarter" idx="18"/>
          </p:nvPr>
        </p:nvSpPr>
        <p:spPr>
          <a:xfrm>
            <a:off x="4691934" y="2683526"/>
            <a:ext cx="3708487" cy="1768475"/>
          </a:xfrm>
        </p:spPr>
        <p:txBody>
          <a:bodyPr lIns="0" tIns="0" rIns="0" bIns="0"/>
          <a:lstStyle>
            <a:lvl1pPr marL="0" indent="0">
              <a:spcBef>
                <a:spcPts val="600"/>
              </a:spcBef>
              <a:buNone/>
              <a:defRPr sz="1100">
                <a:solidFill>
                  <a:sysClr val="windowText" lastClr="000000"/>
                </a:solidFill>
              </a:defRPr>
            </a:lvl1pPr>
            <a:lvl2pPr>
              <a:buNone/>
              <a:defRPr/>
            </a:lvl2pPr>
            <a:lvl3pPr>
              <a:buNone/>
              <a:defRPr/>
            </a:lvl3pPr>
            <a:lvl4pPr>
              <a:buNone/>
              <a:defRPr/>
            </a:lvl4pPr>
            <a:lvl5pPr>
              <a:buNone/>
              <a:defRPr/>
            </a:lvl5pPr>
          </a:lstStyle>
          <a:p>
            <a:pPr lvl="0"/>
            <a:r>
              <a:rPr lang="en-US"/>
              <a:t>Edit Master text styles</a:t>
            </a:r>
          </a:p>
        </p:txBody>
      </p:sp>
      <p:sp>
        <p:nvSpPr>
          <p:cNvPr id="18"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9" name="Text Placeholder 11"/>
          <p:cNvSpPr>
            <a:spLocks noGrp="1"/>
          </p:cNvSpPr>
          <p:nvPr>
            <p:ph type="body" sz="quarter" idx="19" hasCustomPrompt="1"/>
          </p:nvPr>
        </p:nvSpPr>
        <p:spPr>
          <a:xfrm>
            <a:off x="2055720" y="1572597"/>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1" name="Text Placeholder 11"/>
          <p:cNvSpPr>
            <a:spLocks noGrp="1"/>
          </p:cNvSpPr>
          <p:nvPr>
            <p:ph type="body" sz="quarter" idx="20" hasCustomPrompt="1"/>
          </p:nvPr>
        </p:nvSpPr>
        <p:spPr>
          <a:xfrm>
            <a:off x="2055720" y="1948069"/>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4" name="Text Placeholder 11"/>
          <p:cNvSpPr>
            <a:spLocks noGrp="1"/>
          </p:cNvSpPr>
          <p:nvPr>
            <p:ph type="body" sz="quarter" idx="22" hasCustomPrompt="1"/>
          </p:nvPr>
        </p:nvSpPr>
        <p:spPr>
          <a:xfrm>
            <a:off x="6047428" y="1572595"/>
            <a:ext cx="1712408" cy="345655"/>
          </a:xfrm>
        </p:spPr>
        <p:txBody>
          <a:bodyPr lIns="0" tIns="0" rIns="0" bIns="0" anchor="t"/>
          <a:lstStyle>
            <a:lvl1pPr marL="0" indent="0">
              <a:spcBef>
                <a:spcPts val="0"/>
              </a:spcBef>
              <a:buNone/>
              <a:defRPr sz="1200" b="1" baseline="0">
                <a:solidFill>
                  <a:schemeClr val="accent1"/>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LAWYER NAME ALL CAPS TWO LINES </a:t>
            </a:r>
          </a:p>
        </p:txBody>
      </p:sp>
      <p:sp>
        <p:nvSpPr>
          <p:cNvPr id="25" name="Text Placeholder 11"/>
          <p:cNvSpPr>
            <a:spLocks noGrp="1"/>
          </p:cNvSpPr>
          <p:nvPr>
            <p:ph type="body" sz="quarter" idx="23" hasCustomPrompt="1"/>
          </p:nvPr>
        </p:nvSpPr>
        <p:spPr>
          <a:xfrm>
            <a:off x="6047428" y="1948067"/>
            <a:ext cx="1712408" cy="631693"/>
          </a:xfrm>
        </p:spPr>
        <p:txBody>
          <a:bodyPr lIns="0" tIns="0" rIns="0" bIns="0" anchor="b"/>
          <a:lstStyle>
            <a:lvl1pPr marL="0" indent="0">
              <a:spcBef>
                <a:spcPts val="0"/>
              </a:spcBef>
              <a:buNone/>
              <a:defRPr sz="1000" b="0" baseline="0">
                <a:solidFill>
                  <a:sysClr val="windowText" lastClr="000000"/>
                </a:solidFill>
              </a:defRPr>
            </a:lvl1pPr>
            <a:lvl2pPr marL="0" marR="0" indent="0" algn="l" defTabSz="914400" rtl="0" eaLnBrk="1" fontAlgn="base" latinLnBrk="0" hangingPunct="1">
              <a:lnSpc>
                <a:spcPct val="100000"/>
              </a:lnSpc>
              <a:spcBef>
                <a:spcPts val="0"/>
              </a:spcBef>
              <a:spcAft>
                <a:spcPct val="0"/>
              </a:spcAft>
              <a:buClr>
                <a:schemeClr val="accent3"/>
              </a:buClr>
              <a:buSzTx/>
              <a:buFontTx/>
              <a:buNone/>
              <a:tabLst/>
              <a:defRPr sz="1000"/>
            </a:lvl2pPr>
          </a:lstStyle>
          <a:p>
            <a:pPr lvl="0"/>
            <a:r>
              <a:rPr lang="en-US" dirty="0"/>
              <a:t>Title</a:t>
            </a:r>
            <a:br>
              <a:rPr lang="en-US" dirty="0"/>
            </a:br>
            <a:r>
              <a:rPr lang="en-US" dirty="0"/>
              <a:t>Office</a:t>
            </a:r>
            <a:br>
              <a:rPr lang="en-US" dirty="0"/>
            </a:br>
            <a:r>
              <a:rPr lang="en-US" dirty="0"/>
              <a:t>Telephone</a:t>
            </a:r>
            <a:br>
              <a:rPr lang="en-US" dirty="0"/>
            </a:br>
            <a:r>
              <a:rPr lang="en-US" dirty="0"/>
              <a:t>Email</a:t>
            </a:r>
          </a:p>
        </p:txBody>
      </p:sp>
      <p:sp>
        <p:nvSpPr>
          <p:cNvPr id="26" name="Date Placeholder 25">
            <a:extLst>
              <a:ext uri="{FF2B5EF4-FFF2-40B4-BE49-F238E27FC236}">
                <a16:creationId xmlns:a16="http://schemas.microsoft.com/office/drawing/2014/main" id="{A6FAF813-76B3-E446-8245-59E435EEF4A3}"/>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56.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Bold Emphasis_1">
    <p:spTree>
      <p:nvGrpSpPr>
        <p:cNvPr id="1" name=""/>
        <p:cNvGrpSpPr/>
        <p:nvPr/>
      </p:nvGrpSpPr>
      <p:grpSpPr>
        <a:xfrm>
          <a:off x="0" y="0"/>
          <a:ext cx="0" cy="0"/>
          <a:chOff x="0" y="0"/>
          <a:chExt cx="0" cy="0"/>
        </a:xfrm>
      </p:grpSpPr>
      <p:sp>
        <p:nvSpPr>
          <p:cNvPr id="5" name="Rectangle 4"/>
          <p:cNvSpPr/>
          <p:nvPr userDrawn="1"/>
        </p:nvSpPr>
        <p:spPr bwMode="auto">
          <a:xfrm>
            <a:off x="0" y="0"/>
            <a:ext cx="91440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1929227"/>
            <a:ext cx="7620000" cy="614934"/>
          </a:xfrm>
        </p:spPr>
        <p:txBody>
          <a:bodyPr/>
          <a:lstStyle>
            <a:lvl1pPr algn="ctr">
              <a:defRPr sz="2800" cap="none">
                <a:solidFill>
                  <a:schemeClr val="tx1"/>
                </a:solidFill>
              </a:defRPr>
            </a:lvl1pPr>
          </a:lstStyle>
          <a:p>
            <a:r>
              <a:rPr lang="en-US" dirty="0"/>
              <a:t>Click to edit master title style</a:t>
            </a:r>
          </a:p>
        </p:txBody>
      </p:sp>
      <p:sp>
        <p:nvSpPr>
          <p:cNvPr id="4" name="Slide Number Placeholder 3"/>
          <p:cNvSpPr>
            <a:spLocks noGrp="1"/>
          </p:cNvSpPr>
          <p:nvPr>
            <p:ph type="sldNum" sz="quarter" idx="11"/>
          </p:nvPr>
        </p:nvSpPr>
        <p:spPr>
          <a:xfrm>
            <a:off x="7275976" y="4684396"/>
            <a:ext cx="617185" cy="274637"/>
          </a:xfrm>
        </p:spPr>
        <p:txBody>
          <a:body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DC83A187-5763-624A-BAE6-E3379EBC4D76}"/>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ld Emphasis_2">
    <p:spTree>
      <p:nvGrpSpPr>
        <p:cNvPr id="1" name=""/>
        <p:cNvGrpSpPr/>
        <p:nvPr/>
      </p:nvGrpSpPr>
      <p:grpSpPr>
        <a:xfrm>
          <a:off x="0" y="0"/>
          <a:ext cx="0" cy="0"/>
          <a:chOff x="0" y="0"/>
          <a:chExt cx="0" cy="0"/>
        </a:xfrm>
      </p:grpSpPr>
      <p:sp>
        <p:nvSpPr>
          <p:cNvPr id="6" name="Rectangle 5"/>
          <p:cNvSpPr/>
          <p:nvPr userDrawn="1"/>
        </p:nvSpPr>
        <p:spPr bwMode="auto">
          <a:xfrm>
            <a:off x="0" y="0"/>
            <a:ext cx="9144000" cy="51480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4" name="Title 1"/>
          <p:cNvSpPr>
            <a:spLocks noGrp="1"/>
          </p:cNvSpPr>
          <p:nvPr>
            <p:ph type="title" hasCustomPrompt="1"/>
          </p:nvPr>
        </p:nvSpPr>
        <p:spPr>
          <a:xfrm>
            <a:off x="754744" y="1817918"/>
            <a:ext cx="7620000" cy="1480456"/>
          </a:xfrm>
        </p:spPr>
        <p:txBody>
          <a:bodyPr/>
          <a:lstStyle>
            <a:lvl1pPr algn="ctr">
              <a:defRPr sz="4800" b="0" cap="none">
                <a:solidFill>
                  <a:schemeClr val="tx1"/>
                </a:solidFill>
                <a:latin typeface="Arial Black" pitchFamily="34" charset="0"/>
              </a:defRPr>
            </a:lvl1pPr>
          </a:lstStyle>
          <a:p>
            <a:r>
              <a:rPr lang="en-US" dirty="0"/>
              <a:t>Click to edit master title style</a:t>
            </a: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ld Emphasis_3">
    <p:spTree>
      <p:nvGrpSpPr>
        <p:cNvPr id="1" name=""/>
        <p:cNvGrpSpPr/>
        <p:nvPr/>
      </p:nvGrpSpPr>
      <p:grpSpPr>
        <a:xfrm>
          <a:off x="0" y="0"/>
          <a:ext cx="0" cy="0"/>
          <a:chOff x="0" y="0"/>
          <a:chExt cx="0" cy="0"/>
        </a:xfrm>
      </p:grpSpPr>
      <p:sp>
        <p:nvSpPr>
          <p:cNvPr id="5" name="Rectangle 4"/>
          <p:cNvSpPr/>
          <p:nvPr userDrawn="1"/>
        </p:nvSpPr>
        <p:spPr bwMode="auto">
          <a:xfrm>
            <a:off x="0" y="0"/>
            <a:ext cx="9144000" cy="514807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11200" y="2264283"/>
            <a:ext cx="7620000" cy="614934"/>
          </a:xfrm>
        </p:spPr>
        <p:txBody>
          <a:bodyPr/>
          <a:lstStyle>
            <a:lvl1pPr algn="ctr">
              <a:defRPr sz="2800" cap="none">
                <a:solidFill>
                  <a:schemeClr val="tx1"/>
                </a:solidFill>
              </a:defRPr>
            </a:lvl1pPr>
          </a:lstStyle>
          <a:p>
            <a:r>
              <a:rPr lang="en-US" dirty="0"/>
              <a:t>Click to edit master title style</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ld Emphasis_4">
    <p:spTree>
      <p:nvGrpSpPr>
        <p:cNvPr id="1" name=""/>
        <p:cNvGrpSpPr/>
        <p:nvPr/>
      </p:nvGrpSpPr>
      <p:grpSpPr>
        <a:xfrm>
          <a:off x="0" y="0"/>
          <a:ext cx="0" cy="0"/>
          <a:chOff x="0" y="0"/>
          <a:chExt cx="0" cy="0"/>
        </a:xfrm>
      </p:grpSpPr>
      <p:sp>
        <p:nvSpPr>
          <p:cNvPr id="6" name="Rectangle 5"/>
          <p:cNvSpPr/>
          <p:nvPr userDrawn="1"/>
        </p:nvSpPr>
        <p:spPr bwMode="auto">
          <a:xfrm>
            <a:off x="0" y="0"/>
            <a:ext cx="9144000" cy="5148072"/>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754744" y="1817918"/>
            <a:ext cx="7620000" cy="1480456"/>
          </a:xfrm>
        </p:spPr>
        <p:txBody>
          <a:bodyPr/>
          <a:lstStyle>
            <a:lvl1pPr algn="ctr">
              <a:defRPr sz="4800" b="0" cap="none">
                <a:solidFill>
                  <a:schemeClr val="tx1"/>
                </a:solidFill>
                <a:latin typeface="Arial Black" pitchFamily="34" charset="0"/>
              </a:defRPr>
            </a:lvl1pPr>
          </a:lstStyle>
          <a:p>
            <a:r>
              <a:rPr lang="en-US" dirty="0"/>
              <a:t>Click to edit master title style</a:t>
            </a:r>
          </a:p>
        </p:txBody>
      </p:sp>
    </p:spTree>
  </p:cSld>
  <p:clrMapOvr>
    <a:masterClrMapping/>
  </p:clrMapOvr>
  <p:transition>
    <p:fade/>
  </p:transition>
</p:sldLayout>
</file>

<file path=ppt/slideLayouts/slideLayout6.xml><?xml version="1.0" encoding="utf-8"?>
<p:sldLayout xmlns:a16="http://schemas.microsoft.com/office/drawing/2014/main"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28948" cy="618744"/>
          </a:xfrm>
        </p:spPr>
        <p:txBody>
          <a:bodyPr anchor="ctr"/>
          <a:lstStyle>
            <a:lvl1pPr>
              <a:defRPr sz="1800" b="1">
                <a:solidFill>
                  <a:schemeClr val="accent1"/>
                </a:solidFill>
                <a:latin typeface="+mn-lt"/>
              </a:defRPr>
            </a:lvl1pPr>
          </a:lstStyle>
          <a:p>
            <a:r>
              <a:rPr lang="en-US" dirty="0"/>
              <a:t>CLICK TO add TITLE</a:t>
            </a:r>
          </a:p>
        </p:txBody>
      </p:sp>
      <p:sp>
        <p:nvSpPr>
          <p:cNvPr id="3" name="Content Placeholder 2"/>
          <p:cNvSpPr>
            <a:spLocks noGrp="1"/>
          </p:cNvSpPr>
          <p:nvPr>
            <p:ph idx="1"/>
          </p:nvPr>
        </p:nvSpPr>
        <p:spPr>
          <a:xfrm>
            <a:off x="711200" y="1361661"/>
            <a:ext cx="3641035" cy="3067050"/>
          </a:xfrm>
        </p:spPr>
        <p:txBody>
          <a:bodyPr/>
          <a:lstStyle>
            <a:lvl1pPr>
              <a:buClr>
                <a:schemeClr val="accent3"/>
              </a:buClr>
              <a:buFont typeface="Arial" pitchFamily="34" charset="0"/>
              <a:buChar char="•"/>
              <a:defRPr sz="1600">
                <a:solidFill>
                  <a:sysClr val="windowText" lastClr="000000"/>
                </a:solidFill>
              </a:defRPr>
            </a:lvl1pPr>
            <a:lvl2pPr marL="401638" indent="-173038">
              <a:buClr>
                <a:schemeClr val="accent3"/>
              </a:buClr>
              <a:buFont typeface="Arial" pitchFamily="34" charset="0"/>
              <a:buChar char="•"/>
              <a:defRPr sz="1600">
                <a:solidFill>
                  <a:sysClr val="windowText" lastClr="000000"/>
                </a:solidFill>
              </a:defRPr>
            </a:lvl2pPr>
            <a:lvl3pPr marL="684213" indent="-228600">
              <a:buClr>
                <a:schemeClr val="accent3"/>
              </a:buClr>
              <a:defRPr sz="1600">
                <a:solidFill>
                  <a:sysClr val="windowText" lastClr="000000"/>
                </a:solidFill>
              </a:defRPr>
            </a:lvl3pPr>
            <a:lvl4pPr>
              <a:buClr>
                <a:schemeClr val="accent3"/>
              </a:buClr>
              <a:defRPr sz="1600"/>
            </a:lvl4pPr>
            <a:lvl5pPr>
              <a:buClr>
                <a:schemeClr val="accent3"/>
              </a:buClr>
              <a:defRPr sz="1600"/>
            </a:lvl5pPr>
          </a:lstStyle>
          <a:p>
            <a:pPr lvl="0"/>
            <a:r>
              <a:rPr lang="en-US"/>
              <a:t>Edit Master text styles</a:t>
            </a:r>
          </a:p>
          <a:p>
            <a:pPr lvl="1"/>
            <a:r>
              <a:rPr lang="en-US"/>
              <a:t>Second level</a:t>
            </a:r>
          </a:p>
          <a:p>
            <a:pPr lvl="2"/>
            <a:r>
              <a:rPr lang="en-US"/>
              <a:t>Third level</a:t>
            </a:r>
          </a:p>
        </p:txBody>
      </p:sp>
      <p:sp>
        <p:nvSpPr>
          <p:cNvPr id="8" name="Content Placeholder 2"/>
          <p:cNvSpPr>
            <a:spLocks noGrp="1"/>
          </p:cNvSpPr>
          <p:nvPr>
            <p:ph idx="13"/>
          </p:nvPr>
        </p:nvSpPr>
        <p:spPr>
          <a:xfrm>
            <a:off x="4572000" y="1361661"/>
            <a:ext cx="3641035" cy="3067050"/>
          </a:xfrm>
        </p:spPr>
        <p:txBody>
          <a:bodyPr/>
          <a:lstStyle>
            <a:lvl1pPr>
              <a:buClr>
                <a:schemeClr val="accent3"/>
              </a:buClr>
              <a:buFont typeface="Arial" pitchFamily="34" charset="0"/>
              <a:buChar char="•"/>
              <a:defRPr sz="1600">
                <a:solidFill>
                  <a:sysClr val="windowText" lastClr="000000"/>
                </a:solidFill>
              </a:defRPr>
            </a:lvl1pPr>
            <a:lvl2pPr marL="347663" indent="-173038">
              <a:buClr>
                <a:schemeClr val="accent3"/>
              </a:buClr>
              <a:buFont typeface="Arial" pitchFamily="34" charset="0"/>
              <a:buChar char="•"/>
              <a:defRPr sz="1600">
                <a:solidFill>
                  <a:sysClr val="windowText" lastClr="000000"/>
                </a:solidFill>
              </a:defRPr>
            </a:lvl2pPr>
            <a:lvl3pPr marL="685800" indent="-230188">
              <a:buClr>
                <a:schemeClr val="accent3"/>
              </a:buClr>
              <a:defRPr sz="1600">
                <a:solidFill>
                  <a:sysClr val="windowText" lastClr="000000"/>
                </a:solidFill>
              </a:defRPr>
            </a:lvl3pPr>
            <a:lvl4pPr>
              <a:buClr>
                <a:schemeClr val="accent3"/>
              </a:buClr>
              <a:defRPr sz="1600"/>
            </a:lvl4pPr>
            <a:lvl5pPr>
              <a:buClr>
                <a:schemeClr val="accent3"/>
              </a:buClr>
              <a:defRPr sz="1600"/>
            </a:lvl5pPr>
          </a:lstStyle>
          <a:p>
            <a:pPr lvl="0"/>
            <a:r>
              <a:rPr lang="en-US"/>
              <a:t>Edit Master text styles</a:t>
            </a:r>
          </a:p>
          <a:p>
            <a:pPr lvl="1"/>
            <a:r>
              <a:rPr lang="en-US"/>
              <a:t>Second level</a:t>
            </a:r>
          </a:p>
          <a:p>
            <a:pPr lvl="2"/>
            <a:r>
              <a:rPr lang="en-US"/>
              <a:t>Third level</a:t>
            </a:r>
          </a:p>
        </p:txBody>
      </p:sp>
      <p:sp>
        <p:nvSpPr>
          <p:cNvPr id="9" name="Rectangle 8"/>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7" name="Rectangle 25">
            <a:extLst>
              <a:ext uri="{FF2B5EF4-FFF2-40B4-BE49-F238E27FC236}">
                <a16:creationId xmlns:a16="http://schemas.microsoft.com/office/drawing/2014/main" id="{EEB5B6CE-551C-D240-BA63-8B73D390CB02}"/>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0.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1">
    <p:spTree>
      <p:nvGrpSpPr>
        <p:cNvPr id="1" name=""/>
        <p:cNvGrpSpPr/>
        <p:nvPr/>
      </p:nvGrpSpPr>
      <p:grpSpPr>
        <a:xfrm>
          <a:off x="0" y="0"/>
          <a:ext cx="0" cy="0"/>
          <a:chOff x="0" y="0"/>
          <a:chExt cx="0" cy="0"/>
        </a:xfrm>
      </p:grpSpPr>
      <p:sp>
        <p:nvSpPr>
          <p:cNvPr id="3077" name="Freeform 5"/>
          <p:cNvSpPr>
            <a:spLocks/>
          </p:cNvSpPr>
          <p:nvPr userDrawn="1"/>
        </p:nvSpPr>
        <p:spPr bwMode="auto">
          <a:xfrm>
            <a:off x="2333625" y="1067846"/>
            <a:ext cx="4476750" cy="2879725"/>
          </a:xfrm>
          <a:custGeom>
            <a:avLst/>
            <a:gdLst/>
            <a:ahLst/>
            <a:cxnLst>
              <a:cxn ang="0">
                <a:pos x="0" y="0"/>
              </a:cxn>
              <a:cxn ang="0">
                <a:pos x="0" y="1558"/>
              </a:cxn>
              <a:cxn ang="0">
                <a:pos x="1755" y="1558"/>
              </a:cxn>
              <a:cxn ang="0">
                <a:pos x="1755" y="1814"/>
              </a:cxn>
              <a:cxn ang="0">
                <a:pos x="2266" y="1558"/>
              </a:cxn>
              <a:cxn ang="0">
                <a:pos x="2820" y="1558"/>
              </a:cxn>
              <a:cxn ang="0">
                <a:pos x="2820" y="0"/>
              </a:cxn>
              <a:cxn ang="0">
                <a:pos x="0" y="0"/>
              </a:cxn>
            </a:cxnLst>
            <a:rect l="0" t="0" r="r" b="b"/>
            <a:pathLst>
              <a:path w="2820" h="1814">
                <a:moveTo>
                  <a:pt x="0" y="0"/>
                </a:moveTo>
                <a:lnTo>
                  <a:pt x="0" y="1558"/>
                </a:lnTo>
                <a:lnTo>
                  <a:pt x="1755" y="1558"/>
                </a:lnTo>
                <a:lnTo>
                  <a:pt x="1755" y="1814"/>
                </a:lnTo>
                <a:lnTo>
                  <a:pt x="2266" y="1558"/>
                </a:lnTo>
                <a:lnTo>
                  <a:pt x="2820" y="1558"/>
                </a:lnTo>
                <a:lnTo>
                  <a:pt x="28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2580752" y="1352550"/>
            <a:ext cx="3962400" cy="1905000"/>
          </a:xfrm>
        </p:spPr>
        <p:txBody>
          <a:bodyPr/>
          <a:lstStyle>
            <a:lvl1pPr algn="ctr">
              <a:lnSpc>
                <a:spcPct val="120000"/>
              </a:lnSpc>
              <a:defRPr sz="1400" b="0" cap="none">
                <a:solidFill>
                  <a:schemeClr val="tx1"/>
                </a:solidFill>
              </a:defRPr>
            </a:lvl1pPr>
          </a:lstStyle>
          <a:p>
            <a:r>
              <a:rPr lang="en-US" dirty="0"/>
              <a:t>Click to edit master title style</a:t>
            </a:r>
          </a:p>
        </p:txBody>
      </p:sp>
      <p:sp>
        <p:nvSpPr>
          <p:cNvPr id="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5" name="Rectangle 25">
            <a:extLst>
              <a:ext uri="{FF2B5EF4-FFF2-40B4-BE49-F238E27FC236}">
                <a16:creationId xmlns:a16="http://schemas.microsoft.com/office/drawing/2014/main" id="{ABC79B04-1E6B-1740-BED8-FCA974C2A36B}"/>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_1 + Headline">
    <p:spTree>
      <p:nvGrpSpPr>
        <p:cNvPr id="1" name=""/>
        <p:cNvGrpSpPr/>
        <p:nvPr/>
      </p:nvGrpSpPr>
      <p:grpSpPr>
        <a:xfrm>
          <a:off x="0" y="0"/>
          <a:ext cx="0" cy="0"/>
          <a:chOff x="0" y="0"/>
          <a:chExt cx="0" cy="0"/>
        </a:xfrm>
      </p:grpSpPr>
      <p:sp>
        <p:nvSpPr>
          <p:cNvPr id="3077" name="Freeform 5"/>
          <p:cNvSpPr>
            <a:spLocks/>
          </p:cNvSpPr>
          <p:nvPr userDrawn="1"/>
        </p:nvSpPr>
        <p:spPr bwMode="auto">
          <a:xfrm>
            <a:off x="2362200" y="1397254"/>
            <a:ext cx="4476750" cy="2879725"/>
          </a:xfrm>
          <a:custGeom>
            <a:avLst/>
            <a:gdLst/>
            <a:ahLst/>
            <a:cxnLst>
              <a:cxn ang="0">
                <a:pos x="0" y="0"/>
              </a:cxn>
              <a:cxn ang="0">
                <a:pos x="0" y="1558"/>
              </a:cxn>
              <a:cxn ang="0">
                <a:pos x="1755" y="1558"/>
              </a:cxn>
              <a:cxn ang="0">
                <a:pos x="1755" y="1814"/>
              </a:cxn>
              <a:cxn ang="0">
                <a:pos x="2266" y="1558"/>
              </a:cxn>
              <a:cxn ang="0">
                <a:pos x="2820" y="1558"/>
              </a:cxn>
              <a:cxn ang="0">
                <a:pos x="2820" y="0"/>
              </a:cxn>
              <a:cxn ang="0">
                <a:pos x="0" y="0"/>
              </a:cxn>
            </a:cxnLst>
            <a:rect l="0" t="0" r="r" b="b"/>
            <a:pathLst>
              <a:path w="2820" h="1814">
                <a:moveTo>
                  <a:pt x="0" y="0"/>
                </a:moveTo>
                <a:lnTo>
                  <a:pt x="0" y="1558"/>
                </a:lnTo>
                <a:lnTo>
                  <a:pt x="1755" y="1558"/>
                </a:lnTo>
                <a:lnTo>
                  <a:pt x="1755" y="1814"/>
                </a:lnTo>
                <a:lnTo>
                  <a:pt x="2266" y="1558"/>
                </a:lnTo>
                <a:lnTo>
                  <a:pt x="2820" y="1558"/>
                </a:lnTo>
                <a:lnTo>
                  <a:pt x="2820"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5"/>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BF05B2-FBD9-7549-A7B2-569DE442DC00}"/>
              </a:ext>
            </a:extLst>
          </p:cNvPr>
          <p:cNvSpPr>
            <a:spLocks noGrp="1"/>
          </p:cNvSpPr>
          <p:nvPr>
            <p:ph type="title"/>
          </p:nvPr>
        </p:nvSpPr>
        <p:spPr/>
        <p:txBody>
          <a:bodyPr/>
          <a:lstStyle/>
          <a:p>
            <a:r>
              <a:rPr lang="en-US"/>
              <a:t>Click to edit Master title style</a:t>
            </a:r>
          </a:p>
        </p:txBody>
      </p:sp>
      <p:sp>
        <p:nvSpPr>
          <p:cNvPr id="11" name="Content Placeholder 10">
            <a:extLst>
              <a:ext uri="{FF2B5EF4-FFF2-40B4-BE49-F238E27FC236}">
                <a16:creationId xmlns:a16="http://schemas.microsoft.com/office/drawing/2014/main" id="{D239CA66-FE31-0F40-BAD7-D3F6C9B39002}"/>
              </a:ext>
            </a:extLst>
          </p:cNvPr>
          <p:cNvSpPr>
            <a:spLocks noGrp="1"/>
          </p:cNvSpPr>
          <p:nvPr>
            <p:ph sz="quarter" idx="11"/>
          </p:nvPr>
        </p:nvSpPr>
        <p:spPr>
          <a:xfrm>
            <a:off x="2498942" y="1534439"/>
            <a:ext cx="4208746" cy="2204580"/>
          </a:xfrm>
        </p:spPr>
        <p:txBody>
          <a:bodyPr anchor="ctr"/>
          <a:lstStyle>
            <a:lvl1pPr marL="0" indent="0" algn="ctr">
              <a:lnSpc>
                <a:spcPct val="120000"/>
              </a:lnSpc>
              <a:buNone/>
              <a:defRPr sz="1400">
                <a:solidFill>
                  <a:schemeClr val="tx1"/>
                </a:solidFill>
              </a:defRPr>
            </a:lvl1pPr>
          </a:lstStyle>
          <a:p>
            <a:pPr lvl="0"/>
            <a:r>
              <a:rPr lang="en-US"/>
              <a:t>Edit Master text styles</a:t>
            </a:r>
          </a:p>
        </p:txBody>
      </p:sp>
      <p:sp>
        <p:nvSpPr>
          <p:cNvPr id="8" name="Rectangle 25">
            <a:extLst>
              <a:ext uri="{FF2B5EF4-FFF2-40B4-BE49-F238E27FC236}">
                <a16:creationId xmlns:a16="http://schemas.microsoft.com/office/drawing/2014/main" id="{6ECF0318-F8B7-5D41-80F9-6FD89D0E4CDC}"/>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2644480474"/>
      </p:ext>
    </p:extLst>
  </p:cSld>
  <p:clrMapOvr>
    <a:masterClrMapping/>
  </p:clrMapOvr>
  <p:transition>
    <p:fade/>
  </p:transition>
</p:sldLayout>
</file>

<file path=ppt/slideLayouts/slideLayout62.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2">
    <p:spTree>
      <p:nvGrpSpPr>
        <p:cNvPr id="1" name=""/>
        <p:cNvGrpSpPr/>
        <p:nvPr/>
      </p:nvGrpSpPr>
      <p:grpSpPr>
        <a:xfrm>
          <a:off x="0" y="0"/>
          <a:ext cx="0" cy="0"/>
          <a:chOff x="0" y="0"/>
          <a:chExt cx="0" cy="0"/>
        </a:xfrm>
      </p:grpSpPr>
      <p:sp>
        <p:nvSpPr>
          <p:cNvPr id="4" name="Rectangle 3"/>
          <p:cNvSpPr/>
          <p:nvPr userDrawn="1"/>
        </p:nvSpPr>
        <p:spPr bwMode="auto">
          <a:xfrm>
            <a:off x="0" y="1047750"/>
            <a:ext cx="9144000" cy="301752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 name="Title 1"/>
          <p:cNvSpPr>
            <a:spLocks noGrp="1"/>
          </p:cNvSpPr>
          <p:nvPr>
            <p:ph type="title" hasCustomPrompt="1"/>
          </p:nvPr>
        </p:nvSpPr>
        <p:spPr>
          <a:xfrm>
            <a:off x="1063487" y="1794510"/>
            <a:ext cx="7007088" cy="1524000"/>
          </a:xfrm>
        </p:spPr>
        <p:txBody>
          <a:bodyPr/>
          <a:lstStyle>
            <a:lvl1pPr algn="ctr">
              <a:lnSpc>
                <a:spcPct val="120000"/>
              </a:lnSpc>
              <a:defRPr b="0" cap="none">
                <a:solidFill>
                  <a:schemeClr val="tx1"/>
                </a:solidFill>
              </a:defRPr>
            </a:lvl1pPr>
          </a:lstStyle>
          <a:p>
            <a:r>
              <a:rPr lang="en-US" dirty="0"/>
              <a:t>Click to edit master title style</a:t>
            </a:r>
          </a:p>
        </p:txBody>
      </p:sp>
      <p:pic>
        <p:nvPicPr>
          <p:cNvPr id="5" name="Picture 4" descr="giant quote.emf"/>
          <p:cNvPicPr>
            <a:picLocks noChangeAspect="1"/>
          </p:cNvPicPr>
          <p:nvPr userDrawn="1"/>
        </p:nvPicPr>
        <p:blipFill>
          <a:blip r:embed="rId2" cstate="print"/>
          <a:stretch>
            <a:fillRect/>
          </a:stretch>
        </p:blipFill>
        <p:spPr>
          <a:xfrm>
            <a:off x="1076327" y="325561"/>
            <a:ext cx="1566000" cy="1449000"/>
          </a:xfrm>
          <a:prstGeom prst="rect">
            <a:avLst/>
          </a:prstGeom>
        </p:spPr>
      </p:pic>
      <p:pic>
        <p:nvPicPr>
          <p:cNvPr id="6" name="Picture 5" descr="giant quote.emf"/>
          <p:cNvPicPr>
            <a:picLocks noChangeAspect="1"/>
          </p:cNvPicPr>
          <p:nvPr userDrawn="1"/>
        </p:nvPicPr>
        <p:blipFill>
          <a:blip r:embed="rId2" cstate="print"/>
          <a:stretch>
            <a:fillRect/>
          </a:stretch>
        </p:blipFill>
        <p:spPr>
          <a:xfrm rot="10800000">
            <a:off x="6509294" y="3338643"/>
            <a:ext cx="1566000" cy="1449000"/>
          </a:xfrm>
          <a:prstGeom prst="rect">
            <a:avLst/>
          </a:prstGeom>
        </p:spPr>
      </p:pic>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06BD0956-9D81-4144-846A-018B45B160FF}"/>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3.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3">
    <p:spTree>
      <p:nvGrpSpPr>
        <p:cNvPr id="1" name=""/>
        <p:cNvGrpSpPr/>
        <p:nvPr/>
      </p:nvGrpSpPr>
      <p:grpSpPr>
        <a:xfrm>
          <a:off x="0" y="0"/>
          <a:ext cx="0" cy="0"/>
          <a:chOff x="0" y="0"/>
          <a:chExt cx="0" cy="0"/>
        </a:xfrm>
      </p:grpSpPr>
      <p:grpSp>
        <p:nvGrpSpPr>
          <p:cNvPr id="8" name="Group 7"/>
          <p:cNvGrpSpPr/>
          <p:nvPr userDrawn="1"/>
        </p:nvGrpSpPr>
        <p:grpSpPr>
          <a:xfrm rot="10800000">
            <a:off x="8076266" y="2405761"/>
            <a:ext cx="365125" cy="301625"/>
            <a:chOff x="2916686" y="1369378"/>
            <a:chExt cx="365125" cy="301625"/>
          </a:xfrm>
        </p:grpSpPr>
        <p:sp>
          <p:nvSpPr>
            <p:cNvPr id="9"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p:cNvGrpSpPr/>
          <p:nvPr userDrawn="1"/>
        </p:nvGrpSpPr>
        <p:grpSpPr>
          <a:xfrm>
            <a:off x="685800" y="2405761"/>
            <a:ext cx="365125" cy="301625"/>
            <a:chOff x="2916686" y="1369378"/>
            <a:chExt cx="365125" cy="301625"/>
          </a:xfrm>
        </p:grpSpPr>
        <p:sp>
          <p:nvSpPr>
            <p:cNvPr id="14"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hasCustomPrompt="1"/>
          </p:nvPr>
        </p:nvSpPr>
        <p:spPr>
          <a:xfrm>
            <a:off x="1255208" y="1794510"/>
            <a:ext cx="6629400" cy="1524000"/>
          </a:xfrm>
        </p:spPr>
        <p:txBody>
          <a:bodyPr/>
          <a:lstStyle>
            <a:lvl1pPr algn="ctr">
              <a:lnSpc>
                <a:spcPct val="120000"/>
              </a:lnSpc>
              <a:defRPr b="0" cap="none">
                <a:solidFill>
                  <a:srgbClr val="000000"/>
                </a:solidFill>
              </a:defRPr>
            </a:lvl1pPr>
          </a:lstStyle>
          <a:p>
            <a:r>
              <a:rPr lang="en-US" dirty="0"/>
              <a:t>Click to edit master title style</a:t>
            </a:r>
          </a:p>
        </p:txBody>
      </p:sp>
      <p:cxnSp>
        <p:nvCxnSpPr>
          <p:cNvPr id="10" name="Straight Connector 9"/>
          <p:cNvCxnSpPr/>
          <p:nvPr userDrawn="1"/>
        </p:nvCxnSpPr>
        <p:spPr bwMode="auto">
          <a:xfrm>
            <a:off x="0" y="1047750"/>
            <a:ext cx="9144000" cy="0"/>
          </a:xfrm>
          <a:prstGeom prst="line">
            <a:avLst/>
          </a:prstGeom>
          <a:noFill/>
          <a:ln w="25400" cap="flat" cmpd="sng" algn="ctr">
            <a:solidFill>
              <a:schemeClr val="accent3"/>
            </a:solidFill>
            <a:prstDash val="solid"/>
            <a:round/>
            <a:headEnd type="none" w="med" len="med"/>
            <a:tailEnd type="none" w="med" len="med"/>
          </a:ln>
          <a:effectLst/>
        </p:spPr>
      </p:cxnSp>
      <p:cxnSp>
        <p:nvCxnSpPr>
          <p:cNvPr id="11" name="Straight Connector 10"/>
          <p:cNvCxnSpPr/>
          <p:nvPr userDrawn="1"/>
        </p:nvCxnSpPr>
        <p:spPr bwMode="auto">
          <a:xfrm>
            <a:off x="0" y="4057650"/>
            <a:ext cx="9144000" cy="0"/>
          </a:xfrm>
          <a:prstGeom prst="line">
            <a:avLst/>
          </a:prstGeom>
          <a:noFill/>
          <a:ln w="25400" cap="flat" cmpd="sng" algn="ctr">
            <a:solidFill>
              <a:schemeClr val="accent3"/>
            </a:solidFill>
            <a:prstDash val="solid"/>
            <a:round/>
            <a:headEnd type="none" w="med" len="med"/>
            <a:tailEnd type="none" w="med" len="med"/>
          </a:ln>
          <a:effectLst/>
        </p:spPr>
      </p:cxn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6" name="Rectangle 25">
            <a:extLst>
              <a:ext uri="{FF2B5EF4-FFF2-40B4-BE49-F238E27FC236}">
                <a16:creationId xmlns:a16="http://schemas.microsoft.com/office/drawing/2014/main" id="{6F94FCC4-73C7-1844-A17C-DD96F4E1548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Quote_3 + Headline">
    <p:spTree>
      <p:nvGrpSpPr>
        <p:cNvPr id="1" name=""/>
        <p:cNvGrpSpPr/>
        <p:nvPr/>
      </p:nvGrpSpPr>
      <p:grpSpPr>
        <a:xfrm>
          <a:off x="0" y="0"/>
          <a:ext cx="0" cy="0"/>
          <a:chOff x="0" y="0"/>
          <a:chExt cx="0" cy="0"/>
        </a:xfrm>
      </p:grpSpPr>
      <p:grpSp>
        <p:nvGrpSpPr>
          <p:cNvPr id="14" name="Group 13"/>
          <p:cNvGrpSpPr/>
          <p:nvPr userDrawn="1"/>
        </p:nvGrpSpPr>
        <p:grpSpPr>
          <a:xfrm rot="10800000">
            <a:off x="8076266" y="2664412"/>
            <a:ext cx="365125" cy="301625"/>
            <a:chOff x="2916686" y="1369378"/>
            <a:chExt cx="365125" cy="301625"/>
          </a:xfrm>
        </p:grpSpPr>
        <p:sp>
          <p:nvSpPr>
            <p:cNvPr id="15"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p:nvPr userDrawn="1"/>
        </p:nvGrpSpPr>
        <p:grpSpPr>
          <a:xfrm>
            <a:off x="685800" y="2664412"/>
            <a:ext cx="365125" cy="301625"/>
            <a:chOff x="2916686" y="1369378"/>
            <a:chExt cx="365125" cy="301625"/>
          </a:xfrm>
        </p:grpSpPr>
        <p:sp>
          <p:nvSpPr>
            <p:cNvPr id="12" name="Freeform 5"/>
            <p:cNvSpPr>
              <a:spLocks/>
            </p:cNvSpPr>
            <p:nvPr userDrawn="1"/>
          </p:nvSpPr>
          <p:spPr bwMode="auto">
            <a:xfrm>
              <a:off x="29166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3132586" y="1369378"/>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0" name="Straight Connector 9"/>
          <p:cNvCxnSpPr/>
          <p:nvPr userDrawn="1"/>
        </p:nvCxnSpPr>
        <p:spPr bwMode="auto">
          <a:xfrm>
            <a:off x="0" y="1361660"/>
            <a:ext cx="9144000" cy="0"/>
          </a:xfrm>
          <a:prstGeom prst="line">
            <a:avLst/>
          </a:prstGeom>
          <a:noFill/>
          <a:ln w="25400" cap="flat" cmpd="sng" algn="ctr">
            <a:solidFill>
              <a:schemeClr val="accent3"/>
            </a:solidFill>
            <a:prstDash val="solid"/>
            <a:round/>
            <a:headEnd type="none" w="med" len="med"/>
            <a:tailEnd type="none" w="med" len="med"/>
          </a:ln>
          <a:effectLst/>
        </p:spPr>
      </p:cxnSp>
      <p:cxnSp>
        <p:nvCxnSpPr>
          <p:cNvPr id="11" name="Straight Connector 10"/>
          <p:cNvCxnSpPr/>
          <p:nvPr userDrawn="1"/>
        </p:nvCxnSpPr>
        <p:spPr bwMode="auto">
          <a:xfrm>
            <a:off x="0" y="4268788"/>
            <a:ext cx="9144000" cy="0"/>
          </a:xfrm>
          <a:prstGeom prst="line">
            <a:avLst/>
          </a:prstGeom>
          <a:noFill/>
          <a:ln w="25400" cap="flat" cmpd="sng" algn="ctr">
            <a:solidFill>
              <a:schemeClr val="accent3"/>
            </a:solidFill>
            <a:prstDash val="solid"/>
            <a:round/>
            <a:headEnd type="none" w="med" len="med"/>
            <a:tailEnd type="none" w="med" len="med"/>
          </a:ln>
          <a:effectLst/>
        </p:spPr>
      </p:cxnSp>
      <p:sp>
        <p:nvSpPr>
          <p:cNvPr id="7"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9" name="Rectangle 8"/>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58D1A3-830E-A849-A7DB-33941CF76162}"/>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DD04B936-8CE6-BC40-8609-C940AA81486E}"/>
              </a:ext>
            </a:extLst>
          </p:cNvPr>
          <p:cNvSpPr>
            <a:spLocks noGrp="1"/>
          </p:cNvSpPr>
          <p:nvPr>
            <p:ph type="body" sz="quarter" idx="10"/>
          </p:nvPr>
        </p:nvSpPr>
        <p:spPr>
          <a:xfrm>
            <a:off x="1248895" y="2051700"/>
            <a:ext cx="6629400" cy="1527048"/>
          </a:xfrm>
        </p:spPr>
        <p:txBody>
          <a:bodyPr anchor="ctr"/>
          <a:lstStyle>
            <a:lvl1pPr marL="0" indent="0" algn="ctr">
              <a:lnSpc>
                <a:spcPct val="120000"/>
              </a:lnSpc>
              <a:buNone/>
              <a:defRPr sz="1800"/>
            </a:lvl1pPr>
          </a:lstStyle>
          <a:p>
            <a:pPr lvl="0"/>
            <a:r>
              <a:rPr lang="en-US"/>
              <a:t>Edit Master text styles</a:t>
            </a:r>
          </a:p>
        </p:txBody>
      </p:sp>
      <p:sp>
        <p:nvSpPr>
          <p:cNvPr id="17" name="Rectangle 25">
            <a:extLst>
              <a:ext uri="{FF2B5EF4-FFF2-40B4-BE49-F238E27FC236}">
                <a16:creationId xmlns:a16="http://schemas.microsoft.com/office/drawing/2014/main" id="{A8E572B2-6091-6644-800C-DC7286CE89F3}"/>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2491922086"/>
      </p:ext>
    </p:extLst>
  </p:cSld>
  <p:clrMapOvr>
    <a:masterClrMapping/>
  </p:clrMapOvr>
  <p:transition>
    <p:fade/>
  </p:transition>
</p:sldLayout>
</file>

<file path=ppt/slideLayouts/slideLayout65.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Quote_4">
    <p:spTree>
      <p:nvGrpSpPr>
        <p:cNvPr id="1" name=""/>
        <p:cNvGrpSpPr/>
        <p:nvPr/>
      </p:nvGrpSpPr>
      <p:grpSpPr>
        <a:xfrm>
          <a:off x="0" y="0"/>
          <a:ext cx="0" cy="0"/>
          <a:chOff x="0" y="0"/>
          <a:chExt cx="0" cy="0"/>
        </a:xfrm>
      </p:grpSpPr>
      <p:sp>
        <p:nvSpPr>
          <p:cNvPr id="16" name="Oval 15"/>
          <p:cNvSpPr/>
          <p:nvPr userDrawn="1"/>
        </p:nvSpPr>
        <p:spPr bwMode="auto">
          <a:xfrm>
            <a:off x="2817308" y="800100"/>
            <a:ext cx="3505200" cy="3505200"/>
          </a:xfrm>
          <a:prstGeom prst="ellipse">
            <a:avLst/>
          </a:prstGeom>
          <a:noFill/>
          <a:ln w="25400" cap="flat" cmpd="sng" algn="ctr">
            <a:solidFill>
              <a:schemeClr val="accent3"/>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2" name="Title 1"/>
          <p:cNvSpPr>
            <a:spLocks noGrp="1"/>
          </p:cNvSpPr>
          <p:nvPr>
            <p:ph type="title" hasCustomPrompt="1"/>
          </p:nvPr>
        </p:nvSpPr>
        <p:spPr>
          <a:xfrm>
            <a:off x="3007808" y="1342502"/>
            <a:ext cx="3124200" cy="2438400"/>
          </a:xfrm>
        </p:spPr>
        <p:txBody>
          <a:bodyPr/>
          <a:lstStyle>
            <a:lvl1pPr algn="ctr">
              <a:lnSpc>
                <a:spcPct val="120000"/>
              </a:lnSpc>
              <a:defRPr sz="1400" b="0" cap="none">
                <a:solidFill>
                  <a:srgbClr val="000000"/>
                </a:solidFill>
              </a:defRPr>
            </a:lvl1pPr>
          </a:lstStyle>
          <a:p>
            <a:r>
              <a:rPr lang="en-US" dirty="0"/>
              <a:t>Click to edit master title style</a:t>
            </a:r>
          </a:p>
        </p:txBody>
      </p:sp>
      <p:grpSp>
        <p:nvGrpSpPr>
          <p:cNvPr id="19" name="Group 18"/>
          <p:cNvGrpSpPr/>
          <p:nvPr userDrawn="1"/>
        </p:nvGrpSpPr>
        <p:grpSpPr>
          <a:xfrm>
            <a:off x="2794076" y="1192716"/>
            <a:ext cx="594360" cy="594360"/>
            <a:chOff x="587298" y="2209335"/>
            <a:chExt cx="594360" cy="594360"/>
          </a:xfrm>
        </p:grpSpPr>
        <p:sp>
          <p:nvSpPr>
            <p:cNvPr id="17" name="Oval 16"/>
            <p:cNvSpPr/>
            <p:nvPr userDrawn="1"/>
          </p:nvSpPr>
          <p:spPr bwMode="auto">
            <a:xfrm>
              <a:off x="587298" y="2209335"/>
              <a:ext cx="594360" cy="59436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grpSp>
          <p:nvGrpSpPr>
            <p:cNvPr id="18" name="Group 17"/>
            <p:cNvGrpSpPr/>
            <p:nvPr userDrawn="1"/>
          </p:nvGrpSpPr>
          <p:grpSpPr>
            <a:xfrm>
              <a:off x="709908" y="2385997"/>
              <a:ext cx="365125" cy="301625"/>
              <a:chOff x="685800" y="2343150"/>
              <a:chExt cx="365125" cy="301625"/>
            </a:xfrm>
          </p:grpSpPr>
          <p:sp>
            <p:nvSpPr>
              <p:cNvPr id="2053" name="Freeform 5"/>
              <p:cNvSpPr>
                <a:spLocks/>
              </p:cNvSpPr>
              <p:nvPr userDrawn="1"/>
            </p:nvSpPr>
            <p:spPr bwMode="auto">
              <a:xfrm>
                <a:off x="685800" y="2343150"/>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userDrawn="1"/>
            </p:nvSpPr>
            <p:spPr bwMode="auto">
              <a:xfrm>
                <a:off x="901700" y="2343150"/>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0" name="Group 19"/>
          <p:cNvGrpSpPr/>
          <p:nvPr userDrawn="1"/>
        </p:nvGrpSpPr>
        <p:grpSpPr>
          <a:xfrm rot="10800000">
            <a:off x="5751008" y="3327886"/>
            <a:ext cx="594360" cy="594360"/>
            <a:chOff x="587298" y="2209335"/>
            <a:chExt cx="594360" cy="594360"/>
          </a:xfrm>
        </p:grpSpPr>
        <p:sp>
          <p:nvSpPr>
            <p:cNvPr id="23" name="Oval 22"/>
            <p:cNvSpPr/>
            <p:nvPr userDrawn="1"/>
          </p:nvSpPr>
          <p:spPr bwMode="auto">
            <a:xfrm>
              <a:off x="587298" y="2209335"/>
              <a:ext cx="594360" cy="59436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grpSp>
          <p:nvGrpSpPr>
            <p:cNvPr id="24" name="Group 23"/>
            <p:cNvGrpSpPr/>
            <p:nvPr userDrawn="1"/>
          </p:nvGrpSpPr>
          <p:grpSpPr>
            <a:xfrm>
              <a:off x="709908" y="2385997"/>
              <a:ext cx="365125" cy="301625"/>
              <a:chOff x="685800" y="2343150"/>
              <a:chExt cx="365125" cy="301625"/>
            </a:xfrm>
          </p:grpSpPr>
          <p:sp>
            <p:nvSpPr>
              <p:cNvPr id="25" name="Freeform 5"/>
              <p:cNvSpPr>
                <a:spLocks/>
              </p:cNvSpPr>
              <p:nvPr userDrawn="1"/>
            </p:nvSpPr>
            <p:spPr bwMode="auto">
              <a:xfrm>
                <a:off x="685800" y="2343150"/>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9"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userDrawn="1"/>
            </p:nvSpPr>
            <p:spPr bwMode="auto">
              <a:xfrm>
                <a:off x="901700" y="2343150"/>
                <a:ext cx="149225" cy="301625"/>
              </a:xfrm>
              <a:custGeom>
                <a:avLst/>
                <a:gdLst/>
                <a:ahLst/>
                <a:cxnLst>
                  <a:cxn ang="0">
                    <a:pos x="16" y="32"/>
                  </a:cxn>
                  <a:cxn ang="0">
                    <a:pos x="0" y="32"/>
                  </a:cxn>
                  <a:cxn ang="0">
                    <a:pos x="0" y="16"/>
                  </a:cxn>
                  <a:cxn ang="0">
                    <a:pos x="16" y="0"/>
                  </a:cxn>
                  <a:cxn ang="0">
                    <a:pos x="16" y="8"/>
                  </a:cxn>
                  <a:cxn ang="0">
                    <a:pos x="8" y="16"/>
                  </a:cxn>
                  <a:cxn ang="0">
                    <a:pos x="16" y="16"/>
                  </a:cxn>
                  <a:cxn ang="0">
                    <a:pos x="16" y="32"/>
                  </a:cxn>
                </a:cxnLst>
                <a:rect l="0" t="0" r="r" b="b"/>
                <a:pathLst>
                  <a:path w="16" h="32">
                    <a:moveTo>
                      <a:pt x="16" y="32"/>
                    </a:moveTo>
                    <a:cubicBezTo>
                      <a:pt x="0" y="32"/>
                      <a:pt x="0" y="32"/>
                      <a:pt x="0" y="32"/>
                    </a:cubicBezTo>
                    <a:cubicBezTo>
                      <a:pt x="0" y="16"/>
                      <a:pt x="0" y="16"/>
                      <a:pt x="0" y="16"/>
                    </a:cubicBezTo>
                    <a:cubicBezTo>
                      <a:pt x="0" y="6"/>
                      <a:pt x="6" y="1"/>
                      <a:pt x="16" y="0"/>
                    </a:cubicBezTo>
                    <a:cubicBezTo>
                      <a:pt x="16" y="8"/>
                      <a:pt x="16" y="8"/>
                      <a:pt x="16" y="8"/>
                    </a:cubicBezTo>
                    <a:cubicBezTo>
                      <a:pt x="11" y="8"/>
                      <a:pt x="8" y="11"/>
                      <a:pt x="8" y="16"/>
                    </a:cubicBezTo>
                    <a:cubicBezTo>
                      <a:pt x="16" y="16"/>
                      <a:pt x="16" y="16"/>
                      <a:pt x="16" y="16"/>
                    </a:cubicBezTo>
                    <a:lnTo>
                      <a:pt x="16" y="32"/>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5" name="Rectangle 25">
            <a:extLst>
              <a:ext uri="{FF2B5EF4-FFF2-40B4-BE49-F238E27FC236}">
                <a16:creationId xmlns:a16="http://schemas.microsoft.com/office/drawing/2014/main" id="{68BC0BFB-D14E-E24D-8E5F-0560564F4256}"/>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6.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pic>
        <p:nvPicPr>
          <p:cNvPr id="10" name="Picture 9" descr="Proposal PowerPoint Graphic_Widescreen.jpg"/>
          <p:cNvPicPr>
            <a:picLocks noChangeAspect="1"/>
          </p:cNvPicPr>
          <p:nvPr userDrawn="1"/>
        </p:nvPicPr>
        <p:blipFill>
          <a:blip r:embed="rId2" cstate="print"/>
          <a:srcRect b="17007"/>
          <a:stretch>
            <a:fillRect/>
          </a:stretch>
        </p:blipFill>
        <p:spPr>
          <a:xfrm>
            <a:off x="0" y="0"/>
            <a:ext cx="9144000" cy="4268788"/>
          </a:xfrm>
          <a:prstGeom prst="rect">
            <a:avLst/>
          </a:prstGeom>
        </p:spPr>
      </p:pic>
      <p:sp>
        <p:nvSpPr>
          <p:cNvPr id="2" name="Title 1"/>
          <p:cNvSpPr>
            <a:spLocks noGrp="1"/>
          </p:cNvSpPr>
          <p:nvPr>
            <p:ph type="title"/>
          </p:nvPr>
        </p:nvSpPr>
        <p:spPr>
          <a:xfrm>
            <a:off x="0" y="3290380"/>
            <a:ext cx="9144000" cy="978408"/>
          </a:xfrm>
          <a:solidFill>
            <a:schemeClr val="accent1">
              <a:alpha val="70000"/>
            </a:schemeClr>
          </a:solidFill>
        </p:spPr>
        <p:txBody>
          <a:bodyPr lIns="822960" anchor="ctr"/>
          <a:lstStyle>
            <a:lvl1pPr algn="l">
              <a:defRPr sz="3200" b="1" cap="all">
                <a:solidFill>
                  <a:schemeClr val="tx1"/>
                </a:solidFill>
                <a:latin typeface="+mn-lt"/>
              </a:defRPr>
            </a:lvl1p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D4CEC7B1-FFA1-9943-8F84-7CE178296DEB}"/>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64B71ED3-65BB-9C49-A7C1-57E5D9A88C5C}"/>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7.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9" name="Rectangle 8"/>
          <p:cNvSpPr/>
          <p:nvPr userDrawn="1"/>
        </p:nvSpPr>
        <p:spPr bwMode="auto">
          <a:xfrm>
            <a:off x="0" y="0"/>
            <a:ext cx="91440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pic>
        <p:nvPicPr>
          <p:cNvPr id="10" name="Picture 9" descr="Proposal PowerPoint Graphic_Widescreen.jpg"/>
          <p:cNvPicPr>
            <a:picLocks noChangeAspect="1"/>
          </p:cNvPicPr>
          <p:nvPr userDrawn="1"/>
        </p:nvPicPr>
        <p:blipFill>
          <a:blip r:embed="rId2" cstate="print"/>
          <a:srcRect b="17007"/>
          <a:stretch>
            <a:fillRect/>
          </a:stretch>
        </p:blipFill>
        <p:spPr>
          <a:xfrm>
            <a:off x="0" y="0"/>
            <a:ext cx="9144000" cy="4268788"/>
          </a:xfrm>
          <a:prstGeom prst="rect">
            <a:avLst/>
          </a:prstGeom>
        </p:spPr>
      </p:pic>
      <p:sp>
        <p:nvSpPr>
          <p:cNvPr id="2" name="Title 1"/>
          <p:cNvSpPr>
            <a:spLocks noGrp="1"/>
          </p:cNvSpPr>
          <p:nvPr userDrawn="1">
            <p:ph type="title"/>
          </p:nvPr>
        </p:nvSpPr>
        <p:spPr>
          <a:xfrm>
            <a:off x="0" y="1585754"/>
            <a:ext cx="4572000" cy="1097280"/>
          </a:xfrm>
          <a:solidFill>
            <a:schemeClr val="accent1">
              <a:alpha val="70000"/>
            </a:schemeClr>
          </a:solidFill>
        </p:spPr>
        <p:txBody>
          <a:bodyPr anchor="ctr"/>
          <a:lstStyle>
            <a:lvl1pPr algn="ctr">
              <a:defRPr sz="1600" b="1" cap="all">
                <a:solidFill>
                  <a:schemeClr val="tx1"/>
                </a:solidFill>
                <a:latin typeface="+mn-lt"/>
              </a:defRPr>
            </a:lvl1pPr>
          </a:lstStyle>
          <a:p>
            <a:r>
              <a:rPr lang="en-US"/>
              <a:t>Click to edit Master title style</a:t>
            </a:r>
            <a:endParaRPr lang="en-US" dirty="0"/>
          </a:p>
        </p:txBody>
      </p:sp>
      <p:sp>
        <p:nvSpPr>
          <p:cNvPr id="7" name="Slide Number Placeholder 11">
            <a:extLst>
              <a:ext uri="{FF2B5EF4-FFF2-40B4-BE49-F238E27FC236}">
                <a16:creationId xmlns:a16="http://schemas.microsoft.com/office/drawing/2014/main" id="{85FCF7F9-C0F6-EF4B-A1B0-49D75C98D402}"/>
              </a:ext>
            </a:extLst>
          </p:cNvPr>
          <p:cNvSpPr>
            <a:spLocks noGrp="1"/>
          </p:cNvSpPr>
          <p:nvPr userDrawn="1">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8" name="Rectangle 25">
            <a:extLst>
              <a:ext uri="{FF2B5EF4-FFF2-40B4-BE49-F238E27FC236}">
                <a16:creationId xmlns:a16="http://schemas.microsoft.com/office/drawing/2014/main" id="{D4743838-9807-494C-B439-BA08D38E47BA}"/>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8.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3">
    <p:spTree>
      <p:nvGrpSpPr>
        <p:cNvPr id="1" name=""/>
        <p:cNvGrpSpPr/>
        <p:nvPr/>
      </p:nvGrpSpPr>
      <p:grpSpPr>
        <a:xfrm>
          <a:off x="0" y="0"/>
          <a:ext cx="0" cy="0"/>
          <a:chOff x="0" y="0"/>
          <a:chExt cx="0" cy="0"/>
        </a:xfrm>
      </p:grpSpPr>
      <p:sp>
        <p:nvSpPr>
          <p:cNvPr id="9" name="Rectangle 8"/>
          <p:cNvSpPr/>
          <p:nvPr userDrawn="1"/>
        </p:nvSpPr>
        <p:spPr bwMode="auto">
          <a:xfrm>
            <a:off x="3657600" y="0"/>
            <a:ext cx="54864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7" name="Picture Placeholder 6"/>
          <p:cNvSpPr>
            <a:spLocks noGrp="1"/>
          </p:cNvSpPr>
          <p:nvPr>
            <p:ph type="pic" sz="quarter" idx="12"/>
          </p:nvPr>
        </p:nvSpPr>
        <p:spPr>
          <a:xfrm>
            <a:off x="3657600" y="0"/>
            <a:ext cx="5486400" cy="4268788"/>
          </a:xfrm>
        </p:spPr>
        <p:txBody>
          <a:bodyPr/>
          <a:lstStyle/>
          <a:p>
            <a:r>
              <a:rPr lang="en-US"/>
              <a:t>Click icon to add picture</a:t>
            </a:r>
          </a:p>
        </p:txBody>
      </p:sp>
      <p:sp>
        <p:nvSpPr>
          <p:cNvPr id="8" name="Rectangle 7"/>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sp>
        <p:nvSpPr>
          <p:cNvPr id="2" name="Title 1"/>
          <p:cNvSpPr>
            <a:spLocks noGrp="1"/>
          </p:cNvSpPr>
          <p:nvPr>
            <p:ph type="title"/>
          </p:nvPr>
        </p:nvSpPr>
        <p:spPr>
          <a:xfrm>
            <a:off x="457200" y="1105694"/>
            <a:ext cx="2971800" cy="2057400"/>
          </a:xfrm>
        </p:spPr>
        <p:txBody>
          <a:bodyPr lIns="0" anchor="ctr"/>
          <a:lstStyle>
            <a:lvl1pPr algn="l">
              <a:defRPr sz="2600" b="1" cap="all">
                <a:solidFill>
                  <a:schemeClr val="tx1"/>
                </a:solidFill>
                <a:latin typeface="+mn-lt"/>
              </a:defRPr>
            </a:lvl1pPr>
          </a:lstStyle>
          <a:p>
            <a:r>
              <a:rPr lang="en-US"/>
              <a:t>Click to edit Master title style</a:t>
            </a:r>
            <a:endParaRPr lang="en-US" dirty="0"/>
          </a:p>
        </p:txBody>
      </p:sp>
      <p:sp>
        <p:nvSpPr>
          <p:cNvPr id="10" name="Slide Number Placeholder 11">
            <a:extLst>
              <a:ext uri="{FF2B5EF4-FFF2-40B4-BE49-F238E27FC236}">
                <a16:creationId xmlns:a16="http://schemas.microsoft.com/office/drawing/2014/main" id="{CA6C98DA-512E-ED4F-A8EB-DA19B34DDAA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1" name="Rectangle 25">
            <a:extLst>
              <a:ext uri="{FF2B5EF4-FFF2-40B4-BE49-F238E27FC236}">
                <a16:creationId xmlns:a16="http://schemas.microsoft.com/office/drawing/2014/main" id="{74B65F51-2844-C746-8737-4561B4D4CC7E}"/>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69.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4">
    <p:spTree>
      <p:nvGrpSpPr>
        <p:cNvPr id="1" name=""/>
        <p:cNvGrpSpPr/>
        <p:nvPr/>
      </p:nvGrpSpPr>
      <p:grpSpPr>
        <a:xfrm>
          <a:off x="0" y="0"/>
          <a:ext cx="0" cy="0"/>
          <a:chOff x="0" y="0"/>
          <a:chExt cx="0" cy="0"/>
        </a:xfrm>
      </p:grpSpPr>
      <p:sp>
        <p:nvSpPr>
          <p:cNvPr id="8" name="Rectangle 7"/>
          <p:cNvSpPr/>
          <p:nvPr userDrawn="1"/>
        </p:nvSpPr>
        <p:spPr bwMode="auto">
          <a:xfrm>
            <a:off x="0" y="1649895"/>
            <a:ext cx="9144000" cy="16440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sp>
        <p:nvSpPr>
          <p:cNvPr id="2" name="Title 1"/>
          <p:cNvSpPr>
            <a:spLocks noGrp="1"/>
          </p:cNvSpPr>
          <p:nvPr>
            <p:ph type="title" hasCustomPrompt="1"/>
          </p:nvPr>
        </p:nvSpPr>
        <p:spPr>
          <a:xfrm>
            <a:off x="685800" y="2024062"/>
            <a:ext cx="7772400" cy="914400"/>
          </a:xfrm>
        </p:spPr>
        <p:txBody>
          <a:bodyPr anchor="ctr"/>
          <a:lstStyle>
            <a:lvl1pPr algn="ctr">
              <a:defRPr sz="2200" b="1" cap="all">
                <a:solidFill>
                  <a:schemeClr val="tx1"/>
                </a:solidFill>
                <a:latin typeface="+mn-lt"/>
              </a:defRPr>
            </a:lvl1pPr>
          </a:lstStyle>
          <a:p>
            <a:r>
              <a:rPr lang="en-US" dirty="0"/>
              <a:t>Click to edit </a:t>
            </a:r>
            <a:br>
              <a:rPr lang="en-US" dirty="0"/>
            </a:br>
            <a:r>
              <a:rPr lang="en-US" dirty="0"/>
              <a:t>Master title style</a:t>
            </a:r>
          </a:p>
        </p:txBody>
      </p:sp>
      <p:sp>
        <p:nvSpPr>
          <p:cNvPr id="5" name="Slide Number Placeholder 11">
            <a:extLst>
              <a:ext uri="{FF2B5EF4-FFF2-40B4-BE49-F238E27FC236}">
                <a16:creationId xmlns:a16="http://schemas.microsoft.com/office/drawing/2014/main" id="{CBD2B540-257D-3C49-A7DA-F484C700F39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FDA2D7CB-75CC-954E-9CAC-A0903F97E96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xml><?xml version="1.0" encoding="utf-8"?>
<p:sldLayout xmlns:a16="http://schemas.microsoft.com/office/drawing/2014/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374904"/>
            <a:ext cx="7419009" cy="614934"/>
          </a:xfrm>
        </p:spPr>
        <p:txBody>
          <a:bodyPr/>
          <a:lstStyle/>
          <a:p>
            <a:r>
              <a:rPr lang="en-US" dirty="0"/>
              <a:t>CLICK TO add TITLE</a:t>
            </a:r>
          </a:p>
        </p:txBody>
      </p:sp>
      <p:sp>
        <p:nvSpPr>
          <p:cNvPr id="4" name="Rectangle 3"/>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6" name="Rectangle 25">
            <a:extLst>
              <a:ext uri="{FF2B5EF4-FFF2-40B4-BE49-F238E27FC236}">
                <a16:creationId xmlns:a16="http://schemas.microsoft.com/office/drawing/2014/main" id="{130525A7-F567-9547-B328-268F18DBC778}"/>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0.xml><?xml version="1.0" encoding="utf-8"?>
<p:sldLayout xmlns:a16="http://schemas.microsoft.com/office/drawing/2014/main" xmlns:a="http://schemas.openxmlformats.org/drawingml/2006/main" xmlns:r="http://schemas.openxmlformats.org/officeDocument/2006/relationships" xmlns:p="http://schemas.openxmlformats.org/presentationml/2006/main" preserve="1" userDrawn="1">
  <p:cSld name="Section Header_5">
    <p:spTree>
      <p:nvGrpSpPr>
        <p:cNvPr id="1" name=""/>
        <p:cNvGrpSpPr/>
        <p:nvPr/>
      </p:nvGrpSpPr>
      <p:grpSpPr>
        <a:xfrm>
          <a:off x="0" y="0"/>
          <a:ext cx="0" cy="0"/>
          <a:chOff x="0" y="0"/>
          <a:chExt cx="0" cy="0"/>
        </a:xfrm>
      </p:grpSpPr>
      <p:sp>
        <p:nvSpPr>
          <p:cNvPr id="8" name="Rectangle 7"/>
          <p:cNvSpPr/>
          <p:nvPr userDrawn="1"/>
        </p:nvSpPr>
        <p:spPr bwMode="auto">
          <a:xfrm>
            <a:off x="1371600" y="2017330"/>
            <a:ext cx="7772400" cy="103327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sp>
        <p:nvSpPr>
          <p:cNvPr id="2" name="Title 1"/>
          <p:cNvSpPr>
            <a:spLocks noGrp="1"/>
          </p:cNvSpPr>
          <p:nvPr>
            <p:ph type="title"/>
          </p:nvPr>
        </p:nvSpPr>
        <p:spPr>
          <a:xfrm>
            <a:off x="1371600" y="2076766"/>
            <a:ext cx="7772400" cy="914400"/>
          </a:xfrm>
        </p:spPr>
        <p:txBody>
          <a:bodyPr anchor="ctr"/>
          <a:lstStyle>
            <a:lvl1pPr algn="ctr">
              <a:defRPr sz="1800" b="1" cap="all">
                <a:solidFill>
                  <a:schemeClr val="tx1"/>
                </a:solidFill>
                <a:latin typeface="+mn-lt"/>
              </a:defRPr>
            </a:lvl1pPr>
          </a:lstStyle>
          <a:p>
            <a:r>
              <a:rPr lang="en-US"/>
              <a:t>Click to edit Master title style</a:t>
            </a:r>
            <a:endParaRPr lang="en-US" dirty="0"/>
          </a:p>
        </p:txBody>
      </p:sp>
      <p:sp>
        <p:nvSpPr>
          <p:cNvPr id="6" name="Rectangle 5"/>
          <p:cNvSpPr/>
          <p:nvPr userDrawn="1"/>
        </p:nvSpPr>
        <p:spPr bwMode="auto">
          <a:xfrm>
            <a:off x="0" y="2017330"/>
            <a:ext cx="1295400" cy="103327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a:solidFill>
                <a:srgbClr val="003399"/>
              </a:solidFill>
              <a:latin typeface="Arial" charset="0"/>
            </a:endParaRPr>
          </a:p>
        </p:txBody>
      </p:sp>
      <p:pic>
        <p:nvPicPr>
          <p:cNvPr id="9" name="Picture 20" descr="P:\Logo\Black And White\PNG Files\JD Big WHITE.png"/>
          <p:cNvPicPr>
            <a:picLocks noChangeAspect="1" noChangeArrowheads="1"/>
          </p:cNvPicPr>
          <p:nvPr userDrawn="1"/>
        </p:nvPicPr>
        <p:blipFill>
          <a:blip r:embed="rId2" cstate="print"/>
          <a:srcRect/>
          <a:stretch>
            <a:fillRect/>
          </a:stretch>
        </p:blipFill>
        <p:spPr bwMode="auto">
          <a:xfrm>
            <a:off x="236220" y="2249766"/>
            <a:ext cx="822960" cy="568400"/>
          </a:xfrm>
          <a:prstGeom prst="rect">
            <a:avLst/>
          </a:prstGeom>
          <a:noFill/>
        </p:spPr>
      </p:pic>
      <p:sp>
        <p:nvSpPr>
          <p:cNvPr id="7" name="Slide Number Placeholder 11">
            <a:extLst>
              <a:ext uri="{FF2B5EF4-FFF2-40B4-BE49-F238E27FC236}">
                <a16:creationId xmlns:a16="http://schemas.microsoft.com/office/drawing/2014/main" id="{7A1509D3-69BA-5948-B8FB-18B936828E3C}"/>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10" name="Rectangle 25">
            <a:extLst>
              <a:ext uri="{FF2B5EF4-FFF2-40B4-BE49-F238E27FC236}">
                <a16:creationId xmlns:a16="http://schemas.microsoft.com/office/drawing/2014/main" id="{FAA83619-4F58-2C45-A5BD-E0553E294C70}"/>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71.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9" name="Rectangle 8"/>
          <p:cNvSpPr/>
          <p:nvPr userDrawn="1"/>
        </p:nvSpPr>
        <p:spPr bwMode="auto">
          <a:xfrm>
            <a:off x="3657600" y="0"/>
            <a:ext cx="5486400" cy="4268788"/>
          </a:xfrm>
          <a:prstGeom prst="rect">
            <a:avLst/>
          </a:prstGeom>
          <a:solidFill>
            <a:schemeClr val="tx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8" name="Rectangle 7"/>
          <p:cNvSpPr/>
          <p:nvPr userDrawn="1"/>
        </p:nvSpPr>
        <p:spPr bwMode="auto">
          <a:xfrm>
            <a:off x="0" y="0"/>
            <a:ext cx="3657600" cy="426878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nSpc>
                <a:spcPct val="90000"/>
              </a:lnSpc>
            </a:pPr>
            <a:endParaRPr lang="en-US" sz="3200" b="1" dirty="0">
              <a:solidFill>
                <a:srgbClr val="003399"/>
              </a:solidFill>
              <a:latin typeface="Arial" charset="0"/>
            </a:endParaRPr>
          </a:p>
        </p:txBody>
      </p:sp>
      <p:sp>
        <p:nvSpPr>
          <p:cNvPr id="10" name="Slide Number Placeholder 11">
            <a:extLst>
              <a:ext uri="{FF2B5EF4-FFF2-40B4-BE49-F238E27FC236}">
                <a16:creationId xmlns:a16="http://schemas.microsoft.com/office/drawing/2014/main" id="{CA6C98DA-512E-ED4F-A8EB-DA19B34DDAAA}"/>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pic>
        <p:nvPicPr>
          <p:cNvPr id="5" name="Picture 4">
            <a:extLst>
              <a:ext uri="{FF2B5EF4-FFF2-40B4-BE49-F238E27FC236}">
                <a16:creationId xmlns:a16="http://schemas.microsoft.com/office/drawing/2014/main" id="{49ADF802-AE1F-0147-A59A-E24A4B01AA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771" r="6587"/>
          <a:stretch/>
        </p:blipFill>
        <p:spPr>
          <a:xfrm>
            <a:off x="3657600" y="0"/>
            <a:ext cx="5486399" cy="4270807"/>
          </a:xfrm>
          <a:prstGeom prst="rect">
            <a:avLst/>
          </a:prstGeom>
        </p:spPr>
      </p:pic>
      <p:sp>
        <p:nvSpPr>
          <p:cNvPr id="6" name="TextBox 5">
            <a:extLst>
              <a:ext uri="{FF2B5EF4-FFF2-40B4-BE49-F238E27FC236}">
                <a16:creationId xmlns:a16="http://schemas.microsoft.com/office/drawing/2014/main" id="{01AFABB7-CCFD-7F41-854D-4B4865B4941D}"/>
              </a:ext>
            </a:extLst>
          </p:cNvPr>
          <p:cNvSpPr txBox="1"/>
          <p:nvPr userDrawn="1"/>
        </p:nvSpPr>
        <p:spPr>
          <a:xfrm>
            <a:off x="463505" y="1888172"/>
            <a:ext cx="2662041" cy="492443"/>
          </a:xfrm>
          <a:prstGeom prst="rect">
            <a:avLst/>
          </a:prstGeom>
          <a:noFill/>
        </p:spPr>
        <p:txBody>
          <a:bodyPr wrap="square" lIns="0" rIns="0" rtlCol="0" anchor="ct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all" spc="0" normalizeH="0" baseline="0" noProof="0" dirty="0">
                <a:ln>
                  <a:noFill/>
                </a:ln>
                <a:solidFill>
                  <a:schemeClr val="tx1"/>
                </a:solidFill>
                <a:effectLst/>
                <a:uLnTx/>
                <a:uFillTx/>
                <a:latin typeface="Arial"/>
                <a:ea typeface="+mj-ea"/>
                <a:cs typeface="+mj-cs"/>
              </a:rPr>
              <a:t>Questions?</a:t>
            </a:r>
            <a:endParaRPr lang="en-US" sz="2600" dirty="0" err="1">
              <a:solidFill>
                <a:schemeClr val="tx1"/>
              </a:solidFill>
              <a:latin typeface="+mn-lt"/>
            </a:endParaRPr>
          </a:p>
        </p:txBody>
      </p:sp>
      <p:sp>
        <p:nvSpPr>
          <p:cNvPr id="11" name="Rectangle 25">
            <a:extLst>
              <a:ext uri="{FF2B5EF4-FFF2-40B4-BE49-F238E27FC236}">
                <a16:creationId xmlns:a16="http://schemas.microsoft.com/office/drawing/2014/main" id="{1D76D878-A9FE-F047-B13A-C21D6B145424}"/>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extLst>
      <p:ext uri="{BB962C8B-B14F-4D97-AF65-F5344CB8AC3E}">
        <p14:creationId xmlns:p14="http://schemas.microsoft.com/office/powerpoint/2010/main" val="465420656"/>
      </p:ext>
    </p:extLst>
  </p:cSld>
  <p:clrMapOvr>
    <a:masterClrMapping/>
  </p:clrMapOvr>
  <p:transition>
    <p:fade/>
  </p:transition>
</p:sldLayout>
</file>

<file path=ppt/slideLayouts/slideLayout72.xml><?xml version="1.0" encoding="utf-8"?>
<p:sldLayout xmlns:a14="http://schemas.microsoft.com/office/drawing/2010/main" xmlns:a="http://schemas.openxmlformats.org/drawingml/2006/main" xmlns:r="http://schemas.openxmlformats.org/officeDocument/2006/relationships" xmlns:p="http://schemas.openxmlformats.org/presentationml/2006/main" type="blank" preserve="1">
  <p:cSld name="CLOSING/LOGO">
    <p:spTree>
      <p:nvGrpSpPr>
        <p:cNvPr id="1" name=""/>
        <p:cNvGrpSpPr/>
        <p:nvPr/>
      </p:nvGrpSpPr>
      <p:grpSpPr>
        <a:xfrm>
          <a:off x="0" y="0"/>
          <a:ext cx="0" cy="0"/>
          <a:chOff x="0" y="0"/>
          <a:chExt cx="0" cy="0"/>
        </a:xfrm>
      </p:grpSpPr>
      <p:pic>
        <p:nvPicPr>
          <p:cNvPr id="2"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814119" y="2148418"/>
            <a:ext cx="3541165" cy="837695"/>
          </a:xfrm>
          <a:prstGeom prst="rect">
            <a:avLst/>
          </a:prstGeom>
          <a:noFill/>
        </p:spPr>
      </p:pic>
      <p:sp>
        <p:nvSpPr>
          <p:cNvPr id="3" name="Rectangle 2"/>
          <p:cNvSpPr/>
          <p:nvPr userDrawn="1"/>
        </p:nvSpPr>
        <p:spPr bwMode="auto">
          <a:xfrm>
            <a:off x="7772401" y="4532243"/>
            <a:ext cx="1371600" cy="611257"/>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Tree>
  </p:cSld>
  <p:clrMapOvr>
    <a:masterClrMapping/>
  </p:clrMapOvr>
  <p:transition>
    <p:fade/>
  </p:transition>
</p:sldLayout>
</file>

<file path=ppt/slideLayouts/slideLayout73.xml><?xml version="1.0" encoding="utf-8"?>
<p:sldLayout xmlns:a16="http://schemas.microsoft.com/office/drawing/2014/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598EB128-627C-554B-AD11-4095934DDD9B}"/>
              </a:ext>
            </a:extLst>
          </p:cNvPr>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
        <p:nvSpPr>
          <p:cNvPr id="3" name="Rectangle 25">
            <a:extLst>
              <a:ext uri="{FF2B5EF4-FFF2-40B4-BE49-F238E27FC236}">
                <a16:creationId xmlns:a16="http://schemas.microsoft.com/office/drawing/2014/main" id="{131B2165-A783-6143-8178-447AD2637174}"/>
              </a:ext>
            </a:extLst>
          </p:cNvPr>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Content Graphic">
    <p:spTree>
      <p:nvGrpSpPr>
        <p:cNvPr id="1" name=""/>
        <p:cNvGrpSpPr/>
        <p:nvPr/>
      </p:nvGrpSpPr>
      <p:grpSpPr>
        <a:xfrm>
          <a:off x="0" y="0"/>
          <a:ext cx="0" cy="0"/>
          <a:chOff x="0" y="0"/>
          <a:chExt cx="0" cy="0"/>
        </a:xfrm>
      </p:grpSpPr>
      <p:sp>
        <p:nvSpPr>
          <p:cNvPr id="11" name="Rectangle 10"/>
          <p:cNvSpPr/>
          <p:nvPr userDrawn="1"/>
        </p:nvSpPr>
        <p:spPr bwMode="auto">
          <a:xfrm>
            <a:off x="0" y="1349502"/>
            <a:ext cx="1737360" cy="28986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1851660" y="1349502"/>
            <a:ext cx="173736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3703320" y="1349502"/>
            <a:ext cx="17373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9" name="Rectangle 18"/>
          <p:cNvSpPr/>
          <p:nvPr userDrawn="1"/>
        </p:nvSpPr>
        <p:spPr bwMode="auto">
          <a:xfrm>
            <a:off x="5562600" y="1349502"/>
            <a:ext cx="173736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20" name="Rectangle 19"/>
          <p:cNvSpPr/>
          <p:nvPr userDrawn="1"/>
        </p:nvSpPr>
        <p:spPr bwMode="auto">
          <a:xfrm>
            <a:off x="7406640" y="1349502"/>
            <a:ext cx="1737360" cy="2898648"/>
          </a:xfrm>
          <a:prstGeom prst="rect">
            <a:avLst/>
          </a:prstGeom>
          <a:solidFill>
            <a:srgbClr val="5B677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5" name="Content Placeholder 14"/>
          <p:cNvSpPr>
            <a:spLocks noGrp="1"/>
          </p:cNvSpPr>
          <p:nvPr>
            <p:ph sz="quarter" idx="12" hasCustomPrompt="1"/>
          </p:nvPr>
        </p:nvSpPr>
        <p:spPr>
          <a:xfrm>
            <a:off x="0" y="1349502"/>
            <a:ext cx="1737360" cy="2898648"/>
          </a:xfrm>
          <a:solidFill>
            <a:schemeClr val="accent1"/>
          </a:solidFill>
        </p:spPr>
        <p:txBody>
          <a:bodyPr lIns="45720" tIns="274320" rIns="45720" bIns="274320"/>
          <a:lstStyle>
            <a:lvl1pPr marL="0" indent="0" algn="ctr">
              <a:buClr>
                <a:schemeClr val="tx1"/>
              </a:buClr>
              <a:buFont typeface="Arial" pitchFamily="34" charset="0"/>
              <a:buNone/>
              <a:defRPr baseline="0">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4"/>
          <p:cNvSpPr>
            <a:spLocks noGrp="1"/>
          </p:cNvSpPr>
          <p:nvPr>
            <p:ph sz="quarter" idx="13" hasCustomPrompt="1"/>
          </p:nvPr>
        </p:nvSpPr>
        <p:spPr>
          <a:xfrm>
            <a:off x="1851660" y="1349502"/>
            <a:ext cx="1737360" cy="2898648"/>
          </a:xfrm>
          <a:solidFill>
            <a:schemeClr val="accent3"/>
          </a:solidFill>
        </p:spPr>
        <p:txBody>
          <a:bodyPr lIns="45720" tIns="274320" rIns="45720" bIns="274320"/>
          <a:lstStyle>
            <a:lvl1pPr marL="0" marR="0" indent="0" algn="ctr" defTabSz="914400" rtl="0" eaLnBrk="1" fontAlgn="base" latinLnBrk="0" hangingPunct="1">
              <a:lnSpc>
                <a:spcPct val="100000"/>
              </a:lnSpc>
              <a:spcBef>
                <a:spcPts val="1200"/>
              </a:spcBef>
              <a:spcAft>
                <a:spcPct val="0"/>
              </a:spcAft>
              <a:buClr>
                <a:schemeClr val="tx1"/>
              </a:buClr>
              <a:buSzTx/>
              <a:buFont typeface="Arial" pitchFamily="34" charset="0"/>
              <a:buNone/>
              <a:tabLst/>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3703320" y="1349502"/>
            <a:ext cx="17373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5554980" y="1349502"/>
            <a:ext cx="1737360" cy="2898648"/>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4"/>
          <p:cNvSpPr>
            <a:spLocks noGrp="1"/>
          </p:cNvSpPr>
          <p:nvPr>
            <p:ph sz="quarter" idx="16" hasCustomPrompt="1"/>
          </p:nvPr>
        </p:nvSpPr>
        <p:spPr>
          <a:xfrm>
            <a:off x="7406640" y="1349502"/>
            <a:ext cx="1737360" cy="2898648"/>
          </a:xfrm>
          <a:solidFill>
            <a:srgbClr val="5B6770"/>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ntent Graphic">
    <p:spTree>
      <p:nvGrpSpPr>
        <p:cNvPr id="1" name=""/>
        <p:cNvGrpSpPr/>
        <p:nvPr/>
      </p:nvGrpSpPr>
      <p:grpSpPr>
        <a:xfrm>
          <a:off x="0" y="0"/>
          <a:ext cx="0" cy="0"/>
          <a:chOff x="0" y="0"/>
          <a:chExt cx="0" cy="0"/>
        </a:xfrm>
      </p:grpSpPr>
      <p:sp>
        <p:nvSpPr>
          <p:cNvPr id="10" name="Rectangle 9"/>
          <p:cNvSpPr/>
          <p:nvPr userDrawn="1"/>
        </p:nvSpPr>
        <p:spPr bwMode="auto">
          <a:xfrm>
            <a:off x="0" y="1349502"/>
            <a:ext cx="2194560" cy="289864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1" name="Rectangle 10"/>
          <p:cNvSpPr/>
          <p:nvPr userDrawn="1"/>
        </p:nvSpPr>
        <p:spPr bwMode="auto">
          <a:xfrm>
            <a:off x="2316480" y="1349502"/>
            <a:ext cx="2194560" cy="2898648"/>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2" name="Rectangle 11"/>
          <p:cNvSpPr/>
          <p:nvPr userDrawn="1"/>
        </p:nvSpPr>
        <p:spPr bwMode="auto">
          <a:xfrm>
            <a:off x="4632960" y="1349502"/>
            <a:ext cx="2194560" cy="289864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a:ln>
                <a:noFill/>
              </a:ln>
              <a:solidFill>
                <a:srgbClr val="003399"/>
              </a:solidFill>
              <a:effectLst/>
              <a:latin typeface="Arial" charset="0"/>
            </a:endParaRPr>
          </a:p>
        </p:txBody>
      </p:sp>
      <p:sp>
        <p:nvSpPr>
          <p:cNvPr id="13" name="Rectangle 12"/>
          <p:cNvSpPr/>
          <p:nvPr userDrawn="1"/>
        </p:nvSpPr>
        <p:spPr bwMode="auto">
          <a:xfrm>
            <a:off x="6949440" y="1349502"/>
            <a:ext cx="2194560" cy="2898648"/>
          </a:xfrm>
          <a:prstGeom prst="rect">
            <a:avLst/>
          </a:prstGeom>
          <a:solidFill>
            <a:srgbClr val="5B677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200" b="1" i="0" u="none" strike="noStrike" cap="none" normalizeH="0" baseline="0" dirty="0">
              <a:ln>
                <a:noFill/>
              </a:ln>
              <a:solidFill>
                <a:srgbClr val="003399"/>
              </a:solidFill>
              <a:effectLst/>
              <a:latin typeface="Arial" charset="0"/>
            </a:endParaRPr>
          </a:p>
        </p:txBody>
      </p:sp>
      <p:sp>
        <p:nvSpPr>
          <p:cNvPr id="14" name="Content Placeholder 14"/>
          <p:cNvSpPr>
            <a:spLocks noGrp="1"/>
          </p:cNvSpPr>
          <p:nvPr>
            <p:ph sz="quarter" idx="13" hasCustomPrompt="1"/>
          </p:nvPr>
        </p:nvSpPr>
        <p:spPr>
          <a:xfrm>
            <a:off x="0" y="1349502"/>
            <a:ext cx="2194560" cy="2898648"/>
          </a:xfrm>
          <a:solidFill>
            <a:schemeClr val="accent3"/>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4"/>
          <p:cNvSpPr>
            <a:spLocks noGrp="1"/>
          </p:cNvSpPr>
          <p:nvPr>
            <p:ph sz="quarter" idx="14" hasCustomPrompt="1"/>
          </p:nvPr>
        </p:nvSpPr>
        <p:spPr>
          <a:xfrm>
            <a:off x="2316480" y="1349502"/>
            <a:ext cx="2194560" cy="2898648"/>
          </a:xfrm>
          <a:solidFill>
            <a:schemeClr val="accent6"/>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4"/>
          <p:cNvSpPr>
            <a:spLocks noGrp="1"/>
          </p:cNvSpPr>
          <p:nvPr>
            <p:ph sz="quarter" idx="15" hasCustomPrompt="1"/>
          </p:nvPr>
        </p:nvSpPr>
        <p:spPr>
          <a:xfrm>
            <a:off x="4632960" y="1349502"/>
            <a:ext cx="2194560" cy="2898648"/>
          </a:xfrm>
          <a:solidFill>
            <a:schemeClr val="accent2"/>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4"/>
          <p:cNvSpPr>
            <a:spLocks noGrp="1"/>
          </p:cNvSpPr>
          <p:nvPr>
            <p:ph sz="quarter" idx="16" hasCustomPrompt="1"/>
          </p:nvPr>
        </p:nvSpPr>
        <p:spPr>
          <a:xfrm>
            <a:off x="6949440" y="1349502"/>
            <a:ext cx="2194560" cy="2898648"/>
          </a:xfrm>
          <a:solidFill>
            <a:srgbClr val="5B6770"/>
          </a:solidFill>
        </p:spPr>
        <p:txBody>
          <a:bodyPr lIns="45720" tIns="274320" rIns="45720" bIns="274320"/>
          <a:lstStyle>
            <a:lvl1pPr marL="0" indent="0" algn="ctr">
              <a:buClr>
                <a:schemeClr val="tx1"/>
              </a:buClr>
              <a:buFont typeface="Arial" pitchFamily="34" charset="0"/>
              <a:buNone/>
              <a:defRPr>
                <a:solidFill>
                  <a:schemeClr val="tx1"/>
                </a:solidFill>
              </a:defRPr>
            </a:lvl1pPr>
            <a:lvl2pPr marL="0" indent="0" algn="ctr">
              <a:buClr>
                <a:schemeClr val="tx1"/>
              </a:buClr>
              <a:buFont typeface="Arial" pitchFamily="34" charset="0"/>
              <a:buNone/>
              <a:defRPr>
                <a:solidFill>
                  <a:schemeClr val="tx1"/>
                </a:solidFill>
              </a:defRPr>
            </a:lvl2pPr>
            <a:lvl3pPr marL="0" indent="0" algn="ctr">
              <a:buClr>
                <a:schemeClr val="tx1"/>
              </a:buClr>
              <a:buFont typeface="Arial" pitchFamily="34" charset="0"/>
              <a:buNone/>
              <a:defRPr>
                <a:solidFill>
                  <a:schemeClr val="tx1"/>
                </a:solidFill>
              </a:defRPr>
            </a:lvl3pPr>
            <a:lvl4pPr marL="0" indent="0" algn="ctr">
              <a:buClr>
                <a:schemeClr val="tx1"/>
              </a:buClr>
              <a:buFont typeface="Arial" pitchFamily="34" charset="0"/>
              <a:buNone/>
              <a:defRPr>
                <a:solidFill>
                  <a:schemeClr val="tx1"/>
                </a:solidFill>
              </a:defRPr>
            </a:lvl4pPr>
            <a:lvl5pPr marL="0" indent="0" algn="ctr">
              <a:buClr>
                <a:schemeClr val="tx1"/>
              </a:buClr>
              <a:buFont typeface="Arial" pitchFamily="34" charset="0"/>
              <a:buNone/>
              <a:defRPr>
                <a:solidFill>
                  <a:schemeClr val="tx1"/>
                </a:solidFill>
              </a:defRPr>
            </a:lvl5pPr>
          </a:lstStyle>
          <a:p>
            <a:pPr lvl="0"/>
            <a:r>
              <a:rPr lang="en-US" dirty="0"/>
              <a:t>Click to add text </a:t>
            </a:r>
            <a:br>
              <a:rPr lang="en-US" dirty="0"/>
            </a:br>
            <a:r>
              <a:rPr lang="en-US" dirty="0"/>
              <a:t>or add graphic. </a:t>
            </a:r>
            <a:br>
              <a:rPr lang="en-US" dirty="0"/>
            </a:br>
            <a:r>
              <a:rPr lang="en-US" dirty="0"/>
              <a:t>A graphic should fill and fit in the entire box.</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711200" y="374904"/>
            <a:ext cx="7419009" cy="618744"/>
          </a:xfrm>
        </p:spPr>
        <p:txBody>
          <a:bodyPr anchor="ctr"/>
          <a:lstStyle>
            <a:lvl1pPr>
              <a:defRPr sz="1800" b="1">
                <a:solidFill>
                  <a:schemeClr val="accent1"/>
                </a:solidFill>
                <a:latin typeface="+mn-lt"/>
              </a:defRPr>
            </a:lvl1pPr>
          </a:lstStyle>
          <a:p>
            <a:r>
              <a:rPr lang="en-US" dirty="0"/>
              <a:t>CLICK TO add TITLE</a:t>
            </a:r>
          </a:p>
        </p:txBody>
      </p:sp>
      <p:sp>
        <p:nvSpPr>
          <p:cNvPr id="4" name="Date Placeholder 3"/>
          <p:cNvSpPr>
            <a:spLocks noGrp="1"/>
          </p:cNvSpPr>
          <p:nvPr>
            <p:ph type="dt" sz="half" idx="10"/>
          </p:nvPr>
        </p:nvSpPr>
        <p:spPr/>
        <p:txBody>
          <a:bodyPr/>
          <a:lstStyle/>
          <a:p>
            <a:endParaRPr lang="en-US" altLang="en-US"/>
          </a:p>
        </p:txBody>
      </p:sp>
      <p:sp>
        <p:nvSpPr>
          <p:cNvPr id="8" name="Rectangle 7"/>
          <p:cNvSpPr/>
          <p:nvPr userDrawn="1"/>
        </p:nvSpPr>
        <p:spPr>
          <a:xfrm>
            <a:off x="457200" y="436855"/>
            <a:ext cx="76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7" name="Rectangle 3"/>
          <p:cNvSpPr>
            <a:spLocks noGrp="1" noChangeArrowheads="1"/>
          </p:cNvSpPr>
          <p:nvPr>
            <p:ph type="title"/>
          </p:nvPr>
        </p:nvSpPr>
        <p:spPr bwMode="auto">
          <a:xfrm>
            <a:off x="711199" y="374904"/>
            <a:ext cx="7985539" cy="614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dirty="0"/>
              <a:t>Click to add Master title</a:t>
            </a:r>
          </a:p>
        </p:txBody>
      </p:sp>
      <p:sp>
        <p:nvSpPr>
          <p:cNvPr id="159748" name="Rectangle 4"/>
          <p:cNvSpPr>
            <a:spLocks noGrp="1" noChangeArrowheads="1"/>
          </p:cNvSpPr>
          <p:nvPr>
            <p:ph type="body" idx="1"/>
          </p:nvPr>
        </p:nvSpPr>
        <p:spPr bwMode="auto">
          <a:xfrm>
            <a:off x="711200" y="1362076"/>
            <a:ext cx="7995478"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9769" name="Rectangle 25"/>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900" b="0" baseline="0">
                <a:solidFill>
                  <a:srgbClr val="000000"/>
                </a:solidFill>
                <a:latin typeface="Arial"/>
              </a:defRPr>
            </a:lvl1pPr>
          </a:lstStyle>
          <a:p>
            <a:pPr eaLnBrk="1" hangingPunct="1">
              <a:defRPr/>
            </a:pPr>
            <a:endParaRPr lang="en-US" altLang="en-US" dirty="0">
              <a:cs typeface="Arial" charset="0"/>
            </a:endParaRPr>
          </a:p>
        </p:txBody>
      </p:sp>
      <p:pic>
        <p:nvPicPr>
          <p:cNvPr id="8" name="Picture 15" descr="JD 294"/>
          <p:cNvPicPr>
            <a:picLocks noChangeAspect="1" noChangeArrowheads="1"/>
          </p:cNvPicPr>
          <p:nvPr userDrawn="1"/>
        </p:nvPicPr>
        <p:blipFill>
          <a:blip r:embed="rId75" cstate="print"/>
          <a:srcRect/>
          <a:stretch>
            <a:fillRect/>
          </a:stretch>
        </p:blipFill>
        <p:spPr bwMode="auto">
          <a:xfrm>
            <a:off x="8112903" y="4629150"/>
            <a:ext cx="567953" cy="390468"/>
          </a:xfrm>
          <a:prstGeom prst="rect">
            <a:avLst/>
          </a:prstGeom>
          <a:noFill/>
        </p:spPr>
      </p:pic>
      <p:cxnSp>
        <p:nvCxnSpPr>
          <p:cNvPr id="9" name="Straight Connector 8"/>
          <p:cNvCxnSpPr/>
          <p:nvPr userDrawn="1"/>
        </p:nvCxnSpPr>
        <p:spPr bwMode="auto">
          <a:xfrm>
            <a:off x="7960503" y="4633884"/>
            <a:ext cx="0" cy="381000"/>
          </a:xfrm>
          <a:prstGeom prst="line">
            <a:avLst/>
          </a:prstGeom>
          <a:noFill/>
          <a:ln w="19050" cap="flat" cmpd="sng" algn="ctr">
            <a:solidFill>
              <a:schemeClr val="accent3"/>
            </a:solidFill>
            <a:prstDash val="solid"/>
            <a:round/>
            <a:headEnd type="none" w="med" len="med"/>
            <a:tailEnd type="none" w="med" len="med"/>
          </a:ln>
          <a:effectLst/>
        </p:spPr>
      </p:cxnSp>
      <p:sp>
        <p:nvSpPr>
          <p:cNvPr id="12" name="Slide Number Placeholder 11"/>
          <p:cNvSpPr>
            <a:spLocks noGrp="1"/>
          </p:cNvSpPr>
          <p:nvPr>
            <p:ph type="sldNum" sz="quarter" idx="4"/>
          </p:nvPr>
        </p:nvSpPr>
        <p:spPr>
          <a:xfrm>
            <a:off x="7269515" y="4684396"/>
            <a:ext cx="617185" cy="274637"/>
          </a:xfrm>
          <a:prstGeom prst="rect">
            <a:avLst/>
          </a:prstGeom>
        </p:spPr>
        <p:txBody>
          <a:bodyPr vert="horz" lIns="91440" tIns="45720" rIns="91440" bIns="45720" rtlCol="0" anchor="ctr"/>
          <a:lstStyle>
            <a:lvl1pPr algn="r">
              <a:defRPr sz="1000">
                <a:solidFill>
                  <a:srgbClr val="000000"/>
                </a:solidFill>
                <a:latin typeface="+mn-lt"/>
              </a:defRPr>
            </a:lvl1pPr>
          </a:lstStyle>
          <a:p>
            <a:fld id="{E2BEBCCA-46BE-4AF2-8B43-A762ABBDDA38}"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797" r:id="rId1"/>
    <p:sldLayoutId id="2147483796" r:id="rId2"/>
    <p:sldLayoutId id="2147483799" r:id="rId3"/>
    <p:sldLayoutId id="2147483737" r:id="rId4"/>
    <p:sldLayoutId id="2147483728" r:id="rId5"/>
    <p:sldLayoutId id="2147483729" r:id="rId6"/>
    <p:sldLayoutId id="2147483731" r:id="rId7"/>
    <p:sldLayoutId id="2147483739" r:id="rId8"/>
    <p:sldLayoutId id="2147483740" r:id="rId9"/>
    <p:sldLayoutId id="2147483741" r:id="rId10"/>
    <p:sldLayoutId id="2147483742" r:id="rId11"/>
    <p:sldLayoutId id="2147483802" r:id="rId12"/>
    <p:sldLayoutId id="2147483743" r:id="rId13"/>
    <p:sldLayoutId id="2147483809" r:id="rId14"/>
    <p:sldLayoutId id="2147483808" r:id="rId15"/>
    <p:sldLayoutId id="2147483744" r:id="rId16"/>
    <p:sldLayoutId id="2147483784" r:id="rId17"/>
    <p:sldLayoutId id="2147483789" r:id="rId18"/>
    <p:sldLayoutId id="2147483793" r:id="rId19"/>
    <p:sldLayoutId id="2147483791" r:id="rId20"/>
    <p:sldLayoutId id="2147483792" r:id="rId21"/>
    <p:sldLayoutId id="2147483795" r:id="rId22"/>
    <p:sldLayoutId id="2147483790" r:id="rId23"/>
    <p:sldLayoutId id="2147483786" r:id="rId24"/>
    <p:sldLayoutId id="2147483787" r:id="rId25"/>
    <p:sldLayoutId id="2147483794" r:id="rId26"/>
    <p:sldLayoutId id="2147483788" r:id="rId27"/>
    <p:sldLayoutId id="2147483805" r:id="rId28"/>
    <p:sldLayoutId id="2147483764" r:id="rId29"/>
    <p:sldLayoutId id="2147483772" r:id="rId30"/>
    <p:sldLayoutId id="2147483759" r:id="rId31"/>
    <p:sldLayoutId id="2147483763" r:id="rId32"/>
    <p:sldLayoutId id="2147483758" r:id="rId33"/>
    <p:sldLayoutId id="2147483761" r:id="rId34"/>
    <p:sldLayoutId id="2147483806" r:id="rId35"/>
    <p:sldLayoutId id="2147483807" r:id="rId36"/>
    <p:sldLayoutId id="2147483810" r:id="rId37"/>
    <p:sldLayoutId id="2147483760" r:id="rId38"/>
    <p:sldLayoutId id="2147483762" r:id="rId39"/>
    <p:sldLayoutId id="2147483713" r:id="rId40"/>
    <p:sldLayoutId id="2147483777" r:id="rId41"/>
    <p:sldLayoutId id="2147483775" r:id="rId42"/>
    <p:sldLayoutId id="2147483780" r:id="rId43"/>
    <p:sldLayoutId id="2147483779" r:id="rId44"/>
    <p:sldLayoutId id="2147483778" r:id="rId45"/>
    <p:sldLayoutId id="2147483781" r:id="rId46"/>
    <p:sldLayoutId id="2147483738" r:id="rId47"/>
    <p:sldLayoutId id="2147483801" r:id="rId48"/>
    <p:sldLayoutId id="2147483766" r:id="rId49"/>
    <p:sldLayoutId id="2147483767" r:id="rId50"/>
    <p:sldLayoutId id="2147483753" r:id="rId51"/>
    <p:sldLayoutId id="2147483754" r:id="rId52"/>
    <p:sldLayoutId id="2147483755" r:id="rId53"/>
    <p:sldLayoutId id="2147483756" r:id="rId54"/>
    <p:sldLayoutId id="2147483757" r:id="rId55"/>
    <p:sldLayoutId id="2147483768" r:id="rId56"/>
    <p:sldLayoutId id="2147483770" r:id="rId57"/>
    <p:sldLayoutId id="2147483771" r:id="rId58"/>
    <p:sldLayoutId id="2147483774" r:id="rId59"/>
    <p:sldLayoutId id="2147483749" r:id="rId60"/>
    <p:sldLayoutId id="2147483804" r:id="rId61"/>
    <p:sldLayoutId id="2147483750" r:id="rId62"/>
    <p:sldLayoutId id="2147483751" r:id="rId63"/>
    <p:sldLayoutId id="2147483803" r:id="rId64"/>
    <p:sldLayoutId id="2147483752" r:id="rId65"/>
    <p:sldLayoutId id="2147483723" r:id="rId66"/>
    <p:sldLayoutId id="2147483745" r:id="rId67"/>
    <p:sldLayoutId id="2147483746" r:id="rId68"/>
    <p:sldLayoutId id="2147483747" r:id="rId69"/>
    <p:sldLayoutId id="2147483748" r:id="rId70"/>
    <p:sldLayoutId id="2147483800" r:id="rId71"/>
    <p:sldLayoutId id="2147483773" r:id="rId72"/>
    <p:sldLayoutId id="2147483716" r:id="rId73"/>
  </p:sldLayoutIdLst>
  <p:transition>
    <p:fade/>
  </p:transition>
  <p:hf hdr="0" ftr="0"/>
  <p:txStyles>
    <p:titleStyle>
      <a:lvl1pPr algn="l" rtl="0" eaLnBrk="1" fontAlgn="base" hangingPunct="1">
        <a:lnSpc>
          <a:spcPct val="90000"/>
        </a:lnSpc>
        <a:spcBef>
          <a:spcPct val="0"/>
        </a:spcBef>
        <a:spcAft>
          <a:spcPct val="0"/>
        </a:spcAft>
        <a:defRPr sz="1800" b="1" cap="all">
          <a:solidFill>
            <a:schemeClr val="accent1"/>
          </a:solidFill>
          <a:latin typeface="Arial"/>
          <a:ea typeface="+mj-ea"/>
          <a:cs typeface="+mj-cs"/>
        </a:defRPr>
      </a:lvl1pPr>
      <a:lvl2pPr algn="l" rtl="0" eaLnBrk="1" fontAlgn="base" hangingPunct="1">
        <a:lnSpc>
          <a:spcPct val="90000"/>
        </a:lnSpc>
        <a:spcBef>
          <a:spcPct val="0"/>
        </a:spcBef>
        <a:spcAft>
          <a:spcPct val="0"/>
        </a:spcAft>
        <a:defRPr sz="3600" b="1">
          <a:solidFill>
            <a:srgbClr val="FFCC00"/>
          </a:solidFill>
          <a:latin typeface="Arial Narrow" pitchFamily="34" charset="0"/>
        </a:defRPr>
      </a:lvl2pPr>
      <a:lvl3pPr algn="l" rtl="0" eaLnBrk="1" fontAlgn="base" hangingPunct="1">
        <a:lnSpc>
          <a:spcPct val="90000"/>
        </a:lnSpc>
        <a:spcBef>
          <a:spcPct val="0"/>
        </a:spcBef>
        <a:spcAft>
          <a:spcPct val="0"/>
        </a:spcAft>
        <a:defRPr sz="3600" b="1">
          <a:solidFill>
            <a:srgbClr val="FFCC00"/>
          </a:solidFill>
          <a:latin typeface="Arial Narrow" pitchFamily="34" charset="0"/>
        </a:defRPr>
      </a:lvl3pPr>
      <a:lvl4pPr algn="l" rtl="0" eaLnBrk="1" fontAlgn="base" hangingPunct="1">
        <a:lnSpc>
          <a:spcPct val="90000"/>
        </a:lnSpc>
        <a:spcBef>
          <a:spcPct val="0"/>
        </a:spcBef>
        <a:spcAft>
          <a:spcPct val="0"/>
        </a:spcAft>
        <a:defRPr sz="3600" b="1">
          <a:solidFill>
            <a:srgbClr val="FFCC00"/>
          </a:solidFill>
          <a:latin typeface="Arial Narrow" pitchFamily="34" charset="0"/>
        </a:defRPr>
      </a:lvl4pPr>
      <a:lvl5pPr algn="l" rtl="0" eaLnBrk="1" fontAlgn="base" hangingPunct="1">
        <a:lnSpc>
          <a:spcPct val="90000"/>
        </a:lnSpc>
        <a:spcBef>
          <a:spcPct val="0"/>
        </a:spcBef>
        <a:spcAft>
          <a:spcPct val="0"/>
        </a:spcAft>
        <a:defRPr sz="3600" b="1">
          <a:solidFill>
            <a:srgbClr val="FFCC00"/>
          </a:solidFill>
          <a:latin typeface="Arial Narrow" pitchFamily="34" charset="0"/>
        </a:defRPr>
      </a:lvl5pPr>
      <a:lvl6pPr marL="457200" algn="l" rtl="0" eaLnBrk="1" fontAlgn="base" hangingPunct="1">
        <a:lnSpc>
          <a:spcPct val="90000"/>
        </a:lnSpc>
        <a:spcBef>
          <a:spcPct val="0"/>
        </a:spcBef>
        <a:spcAft>
          <a:spcPct val="0"/>
        </a:spcAft>
        <a:defRPr sz="3600" b="1">
          <a:solidFill>
            <a:srgbClr val="FFCC00"/>
          </a:solidFill>
          <a:latin typeface="Arial Narrow" pitchFamily="34" charset="0"/>
        </a:defRPr>
      </a:lvl6pPr>
      <a:lvl7pPr marL="914400" algn="l" rtl="0" eaLnBrk="1" fontAlgn="base" hangingPunct="1">
        <a:lnSpc>
          <a:spcPct val="90000"/>
        </a:lnSpc>
        <a:spcBef>
          <a:spcPct val="0"/>
        </a:spcBef>
        <a:spcAft>
          <a:spcPct val="0"/>
        </a:spcAft>
        <a:defRPr sz="3600" b="1">
          <a:solidFill>
            <a:srgbClr val="FFCC00"/>
          </a:solidFill>
          <a:latin typeface="Arial Narrow" pitchFamily="34" charset="0"/>
        </a:defRPr>
      </a:lvl7pPr>
      <a:lvl8pPr marL="1371600" algn="l" rtl="0" eaLnBrk="1" fontAlgn="base" hangingPunct="1">
        <a:lnSpc>
          <a:spcPct val="90000"/>
        </a:lnSpc>
        <a:spcBef>
          <a:spcPct val="0"/>
        </a:spcBef>
        <a:spcAft>
          <a:spcPct val="0"/>
        </a:spcAft>
        <a:defRPr sz="3600" b="1">
          <a:solidFill>
            <a:srgbClr val="FFCC00"/>
          </a:solidFill>
          <a:latin typeface="Arial Narrow" pitchFamily="34" charset="0"/>
        </a:defRPr>
      </a:lvl8pPr>
      <a:lvl9pPr marL="1828800" algn="l" rtl="0" eaLnBrk="1" fontAlgn="base" hangingPunct="1">
        <a:lnSpc>
          <a:spcPct val="90000"/>
        </a:lnSpc>
        <a:spcBef>
          <a:spcPct val="0"/>
        </a:spcBef>
        <a:spcAft>
          <a:spcPct val="0"/>
        </a:spcAft>
        <a:defRPr sz="3600" b="1">
          <a:solidFill>
            <a:srgbClr val="FFCC00"/>
          </a:solidFill>
          <a:latin typeface="Arial Narrow" pitchFamily="34" charset="0"/>
        </a:defRPr>
      </a:lvl9pPr>
    </p:titleStyle>
    <p:bodyStyle>
      <a:lvl1pPr marL="173038" indent="-173038"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ea typeface="+mn-ea"/>
          <a:cs typeface="+mn-cs"/>
        </a:defRPr>
      </a:lvl1pPr>
      <a:lvl2pPr marL="401638" indent="-173038"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2pPr>
      <a:lvl3pPr marL="687388" indent="-228600"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3"/>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advance.lexis.com/document/?pdmfid=1000516&amp;crid=13f4aed6-03a1-46d1-b951-d1025be724a8&amp;pddocfullpath=%2Fshared%2Fdocument%2Fstatutes-legislation%2Furn%3AcontentItem%3A619J-BK43-GXJ9-351R-00000-00&amp;pdcontentcomponentid=4867&amp;pdteaserkey=sr0&amp;pditab=allpods&amp;ecomp=qzgpk&amp;earg=sr0&amp;prid=b1176004-8433-4cf3-a7a8-8369cf6732b4"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1.next.westlaw.com/Document/I2999f350051511eca252cc4b553ce53c/View/FullText.html?navigationPath=%2FRelatedInfo%2Fv1%2FkcValidity%2Fnav%3FdocGuid%3DN5D033790F96011EA83F4C9B7C00C6427%26midlineIndex%3D1%26warningFlag%3Dnull%26planIcons%3Dnull%26skipOutOfPlan%3Dnull%26category%3DkcValidity%26source%3DDocument&amp;listSource=RelatedInfo&amp;list=Validity&amp;rank=1&amp;docFamilyGuid=I2aa17840051511eca720bf720e59f9e9&amp;ppcid=bddd4f48bbb4470297abed0ac2009b0c&amp;originationContext=validity&amp;transitionType=NegativeTreatmentItem&amp;contextData=(sc.UserEnteredCit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&amp; Independent Contractor classification issues in </a:t>
            </a:r>
            <a:r>
              <a:rPr lang="en-US" dirty="0" err="1"/>
              <a:t>california</a:t>
            </a:r>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a:t>
            </a:fld>
            <a:endParaRPr lang="en-US" dirty="0"/>
          </a:p>
        </p:txBody>
      </p:sp>
      <p:pic>
        <p:nvPicPr>
          <p:cNvPr id="6" name="Content Placeholder 5" descr="" tit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864" y="2853059"/>
            <a:ext cx="1252534" cy="1291272"/>
          </a:xfrm>
          <a:prstGeom prst="rect">
            <a:avLst/>
          </a:prstGeom>
        </p:spPr>
      </p:pic>
      <p:pic>
        <p:nvPicPr>
          <p:cNvPr id="7" name="Content Placeholder 6"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08943" y="943588"/>
            <a:ext cx="1861734" cy="1909471"/>
          </a:xfrm>
          <a:prstGeom prst="rect">
            <a:avLst/>
          </a:prstGeom>
          <a:noFill/>
          <a:ln w="9525">
            <a:noFill/>
            <a:miter lim="800000"/>
            <a:headEnd/>
            <a:tailEnd/>
          </a:ln>
          <a:effectLst/>
        </p:spPr>
      </p:pic>
      <p:pic>
        <p:nvPicPr>
          <p:cNvPr id="8" name="Picture 7" descr=""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225" y="1737214"/>
            <a:ext cx="1761987" cy="1448208"/>
          </a:xfrm>
          <a:prstGeom prst="rect">
            <a:avLst/>
          </a:prstGeom>
        </p:spPr>
      </p:pic>
      <p:pic>
        <p:nvPicPr>
          <p:cNvPr id="9" name="Picture 8" descr="" title=""/>
          <p:cNvPicPr>
            <a:picLocks noChangeAspect="1"/>
          </p:cNvPicPr>
          <p:nvPr/>
        </p:nvPicPr>
        <p:blipFill>
          <a:blip r:embed="rId6"/>
          <a:stretch>
            <a:fillRect/>
          </a:stretch>
        </p:blipFill>
        <p:spPr>
          <a:xfrm>
            <a:off x="6772103" y="2901235"/>
            <a:ext cx="1188823" cy="1194920"/>
          </a:xfrm>
          <a:prstGeom prst="rect">
            <a:avLst/>
          </a:prstGeom>
        </p:spPr>
      </p:pic>
      <p:pic>
        <p:nvPicPr>
          <p:cNvPr id="10" name="Picture 9" descr="" title=""/>
          <p:cNvPicPr>
            <a:picLocks noChangeAspect="1"/>
          </p:cNvPicPr>
          <p:nvPr/>
        </p:nvPicPr>
        <p:blipFill>
          <a:blip r:embed="rId7"/>
          <a:stretch>
            <a:fillRect/>
          </a:stretch>
        </p:blipFill>
        <p:spPr>
          <a:xfrm>
            <a:off x="1745673" y="4029826"/>
            <a:ext cx="1327024" cy="927561"/>
          </a:xfrm>
          <a:prstGeom prst="rect">
            <a:avLst/>
          </a:prstGeom>
        </p:spPr>
      </p:pic>
      <p:pic>
        <p:nvPicPr>
          <p:cNvPr id="11" name="Picture 10" descr="" tit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24244" y="3591828"/>
            <a:ext cx="1333500" cy="1114425"/>
          </a:xfrm>
          <a:prstGeom prst="rect">
            <a:avLst/>
          </a:prstGeom>
        </p:spPr>
      </p:pic>
      <p:pic>
        <p:nvPicPr>
          <p:cNvPr id="13" name="Picture 12" descr="" title=""/>
          <p:cNvPicPr>
            <a:picLocks noChangeAspect="1"/>
          </p:cNvPicPr>
          <p:nvPr/>
        </p:nvPicPr>
        <p:blipFill>
          <a:blip r:embed="rId9"/>
          <a:stretch>
            <a:fillRect/>
          </a:stretch>
        </p:blipFill>
        <p:spPr>
          <a:xfrm>
            <a:off x="4990342" y="2603203"/>
            <a:ext cx="1158340" cy="1164437"/>
          </a:xfrm>
          <a:prstGeom prst="rect">
            <a:avLst/>
          </a:prstGeom>
        </p:spPr>
      </p:pic>
      <p:pic>
        <p:nvPicPr>
          <p:cNvPr id="14" name="Picture 13" descr="" title=""/>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3634" y="3051485"/>
            <a:ext cx="1152525" cy="1152525"/>
          </a:xfrm>
          <a:prstGeom prst="rect">
            <a:avLst/>
          </a:prstGeom>
        </p:spPr>
      </p:pic>
      <p:pic>
        <p:nvPicPr>
          <p:cNvPr id="1026" name="Picture 2" descr="" tit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4162" y="2170416"/>
            <a:ext cx="2381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titl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69222" y="1134294"/>
            <a:ext cx="1493873" cy="740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 tit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7589" y="1038076"/>
            <a:ext cx="2381250" cy="666751"/>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8" descr="" title=""/>
          <p:cNvSpPr>
            <a:spLocks noChangeAspect="1" noChangeArrowheads="1"/>
          </p:cNvSpPr>
          <p:nvPr/>
        </p:nvSpPr>
        <p:spPr bwMode="auto">
          <a:xfrm>
            <a:off x="155574" y="-144463"/>
            <a:ext cx="1038837" cy="10388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 titl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41382" y="4479608"/>
            <a:ext cx="1638300" cy="40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988654"/>
      </p:ext>
    </p:extLst>
  </p:cSld>
  <p:clrMapOvr>
    <a:masterClrMapping/>
  </p:clrMapOvr>
  <p:transition>
    <p:fade/>
  </p:transition>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034509"/>
            <a:ext cx="3641035" cy="3067050"/>
          </a:xfrm>
        </p:spPr>
        <p:txBody>
          <a:bodyPr/>
          <a:lstStyle/>
          <a:p>
            <a:pPr marL="0" indent="0">
              <a:buNone/>
            </a:pPr>
            <a:r>
              <a:rPr lang="en-US" b="1" dirty="0"/>
              <a:t>Professional Services Exemption</a:t>
            </a:r>
          </a:p>
          <a:p>
            <a:pPr marL="0" indent="0">
              <a:buNone/>
            </a:pPr>
            <a:r>
              <a:rPr lang="en-US" dirty="0"/>
              <a:t>Fourteen services covered:</a:t>
            </a:r>
            <a:r>
              <a:rPr lang="en-US" b="1" dirty="0"/>
              <a:t> </a:t>
            </a:r>
          </a:p>
          <a:p>
            <a:r>
              <a:rPr lang="en-US" dirty="0"/>
              <a:t>Marketing professional </a:t>
            </a:r>
          </a:p>
          <a:p>
            <a:r>
              <a:rPr lang="en-US" dirty="0"/>
              <a:t>Human resources professional</a:t>
            </a:r>
          </a:p>
          <a:p>
            <a:r>
              <a:rPr lang="en-US" dirty="0"/>
              <a:t>IRS licensed tax professional</a:t>
            </a:r>
          </a:p>
          <a:p>
            <a:r>
              <a:rPr lang="en-US" dirty="0"/>
              <a:t>Graphic designer</a:t>
            </a:r>
          </a:p>
          <a:p>
            <a:r>
              <a:rPr lang="en-US" dirty="0"/>
              <a:t>Graphic artist</a:t>
            </a:r>
          </a:p>
          <a:p>
            <a:r>
              <a:rPr lang="en-US" dirty="0"/>
              <a:t>Fine artist</a:t>
            </a:r>
          </a:p>
          <a:p>
            <a:r>
              <a:rPr lang="en-US" dirty="0"/>
              <a:t>Freelance writer</a:t>
            </a:r>
          </a:p>
        </p:txBody>
      </p:sp>
      <p:sp>
        <p:nvSpPr>
          <p:cNvPr id="4" name="Content Placeholder 3" descr="" title=""/>
          <p:cNvSpPr>
            <a:spLocks noGrp="1"/>
          </p:cNvSpPr>
          <p:nvPr>
            <p:ph idx="13"/>
          </p:nvPr>
        </p:nvSpPr>
        <p:spPr>
          <a:xfrm>
            <a:off x="4581237" y="1499497"/>
            <a:ext cx="3641035" cy="3067050"/>
          </a:xfrm>
        </p:spPr>
        <p:txBody>
          <a:bodyPr/>
          <a:lstStyle/>
          <a:p>
            <a:endParaRPr lang="en-US" dirty="0"/>
          </a:p>
          <a:p>
            <a:r>
              <a:rPr lang="en-US" dirty="0"/>
              <a:t>Photographer or photojournalist</a:t>
            </a:r>
          </a:p>
          <a:p>
            <a:r>
              <a:rPr lang="en-US" dirty="0"/>
              <a:t>Barber or cosmetologist</a:t>
            </a:r>
          </a:p>
          <a:p>
            <a:r>
              <a:rPr lang="en-US" dirty="0"/>
              <a:t>Esthetician</a:t>
            </a:r>
          </a:p>
          <a:p>
            <a:r>
              <a:rPr lang="en-US" dirty="0" err="1"/>
              <a:t>Electrologist</a:t>
            </a:r>
            <a:endParaRPr lang="en-US" dirty="0"/>
          </a:p>
          <a:p>
            <a:r>
              <a:rPr lang="en-US" dirty="0"/>
              <a:t>Manicurist</a:t>
            </a:r>
          </a:p>
          <a:p>
            <a:r>
              <a:rPr lang="en-US" dirty="0"/>
              <a:t>Payment processing agent</a:t>
            </a:r>
          </a:p>
          <a:p>
            <a:r>
              <a:rPr lang="en-US" dirty="0"/>
              <a:t>Travel agent</a:t>
            </a:r>
          </a:p>
          <a:p>
            <a:endParaRPr lang="en-US" dirty="0"/>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10</a:t>
            </a:fld>
            <a:endParaRPr lang="en-US" dirty="0"/>
          </a:p>
        </p:txBody>
      </p:sp>
    </p:spTree>
    <p:extLst>
      <p:ext uri="{BB962C8B-B14F-4D97-AF65-F5344CB8AC3E}">
        <p14:creationId xmlns:p14="http://schemas.microsoft.com/office/powerpoint/2010/main" val="1819004897"/>
      </p:ext>
    </p:extLst>
  </p:cSld>
  <p:clrMapOvr>
    <a:masterClrMapping/>
  </p:clrMapOvr>
  <p:transition>
    <p:fade/>
  </p:transition>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186585"/>
            <a:ext cx="7404100" cy="2895600"/>
          </a:xfrm>
        </p:spPr>
        <p:txBody>
          <a:bodyPr/>
          <a:lstStyle/>
          <a:p>
            <a:pPr marL="0" indent="0">
              <a:buNone/>
            </a:pPr>
            <a:r>
              <a:rPr lang="en-US" dirty="0"/>
              <a:t>Professional service provider must meet six additional factors:</a:t>
            </a:r>
          </a:p>
          <a:p>
            <a:r>
              <a:rPr lang="en-US" dirty="0"/>
              <a:t>Have an established business location (may be their home);</a:t>
            </a:r>
          </a:p>
          <a:p>
            <a:r>
              <a:rPr lang="en-US" dirty="0"/>
              <a:t>Have a business license (7/1/20) and any required professional license;</a:t>
            </a:r>
          </a:p>
          <a:p>
            <a:r>
              <a:rPr lang="en-US" dirty="0"/>
              <a:t>Have the ability to negotiate rates;</a:t>
            </a:r>
          </a:p>
          <a:p>
            <a:r>
              <a:rPr lang="en-US" dirty="0"/>
              <a:t>Maintain the ability to set hours outside of project completion dates;</a:t>
            </a:r>
          </a:p>
          <a:p>
            <a:r>
              <a:rPr lang="en-US" dirty="0"/>
              <a:t>Engage in the same type of contract work with other companies or must hold themselves out to other potential customers; and</a:t>
            </a:r>
          </a:p>
          <a:p>
            <a:r>
              <a:rPr lang="en-US" dirty="0"/>
              <a:t>Exercise discretion and independent judgement in their work.</a:t>
            </a:r>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11</a:t>
            </a:fld>
            <a:endParaRPr lang="en-US" dirty="0"/>
          </a:p>
        </p:txBody>
      </p:sp>
    </p:spTree>
    <p:extLst>
      <p:ext uri="{BB962C8B-B14F-4D97-AF65-F5344CB8AC3E}">
        <p14:creationId xmlns:p14="http://schemas.microsoft.com/office/powerpoint/2010/main" val="2824475403"/>
      </p:ext>
    </p:extLst>
  </p:cSld>
  <p:clrMapOvr>
    <a:masterClrMapping/>
  </p:clrMapOvr>
  <p:transition>
    <p:fade/>
  </p:transition>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199230"/>
            <a:ext cx="7404100" cy="3058446"/>
          </a:xfrm>
        </p:spPr>
        <p:txBody>
          <a:bodyPr/>
          <a:lstStyle/>
          <a:p>
            <a:pPr marL="0" indent="0">
              <a:buNone/>
            </a:pPr>
            <a:r>
              <a:rPr lang="en-US" b="1" dirty="0"/>
              <a:t>Business-to-Business Exception</a:t>
            </a:r>
            <a:endParaRPr lang="en-US" dirty="0"/>
          </a:p>
          <a:p>
            <a:pPr marL="0" indent="0">
              <a:buNone/>
            </a:pPr>
            <a:r>
              <a:rPr lang="en-US" dirty="0"/>
              <a:t>To qualify:</a:t>
            </a:r>
          </a:p>
          <a:p>
            <a:r>
              <a:rPr lang="en-US" dirty="0"/>
              <a:t>The work must be performed by a business entity formed as a sole proprietorship, partnership, LLC, LLP, or corporation (not individual worker). </a:t>
            </a:r>
          </a:p>
          <a:p>
            <a:r>
              <a:rPr lang="en-US" dirty="0"/>
              <a:t>The services must be provided directly to the contracting company, as opposed to its customers, and the contract must be in writing.</a:t>
            </a:r>
          </a:p>
          <a:p>
            <a:r>
              <a:rPr lang="en-US" dirty="0"/>
              <a:t>The work cannot require a Contractor’s license (see construction industry exception).</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12</a:t>
            </a:fld>
            <a:endParaRPr lang="en-US" dirty="0"/>
          </a:p>
        </p:txBody>
      </p:sp>
      <p:sp>
        <p:nvSpPr>
          <p:cNvPr id="6" name="Date Placeholder 3" descr="" title=""/>
          <p:cNvSpPr txBox="1">
            <a:spLocks/>
          </p:cNvSpPr>
          <p:nvPr/>
        </p:nvSpPr>
        <p:spPr bwMode="auto">
          <a:xfrm>
            <a:off x="6374674" y="4478814"/>
            <a:ext cx="19050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lnSpc>
                <a:spcPct val="100000"/>
              </a:lnSpc>
              <a:spcBef>
                <a:spcPct val="0"/>
              </a:spcBef>
              <a:spcAft>
                <a:spcPct val="0"/>
              </a:spcAft>
              <a:defRPr sz="900" b="0" kern="1200" baseline="0">
                <a:solidFill>
                  <a:srgbClr val="000000"/>
                </a:solidFill>
                <a:latin typeface="Arial"/>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r>
              <a:rPr lang="en-US" sz="1400" dirty="0"/>
              <a:t>cont’d…</a:t>
            </a:r>
          </a:p>
          <a:p>
            <a:endParaRPr lang="en-US" altLang="en-US" dirty="0"/>
          </a:p>
        </p:txBody>
      </p:sp>
    </p:spTree>
    <p:extLst>
      <p:ext uri="{BB962C8B-B14F-4D97-AF65-F5344CB8AC3E}">
        <p14:creationId xmlns:p14="http://schemas.microsoft.com/office/powerpoint/2010/main" val="2768399434"/>
      </p:ext>
    </p:extLst>
  </p:cSld>
  <p:clrMapOvr>
    <a:masterClrMapping/>
  </p:clrMapOvr>
  <p:transition>
    <p:fade/>
  </p:transition>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038225"/>
            <a:ext cx="3641035" cy="3067050"/>
          </a:xfrm>
        </p:spPr>
        <p:txBody>
          <a:bodyPr/>
          <a:lstStyle/>
          <a:p>
            <a:pPr marL="0" indent="0">
              <a:buNone/>
            </a:pPr>
            <a:r>
              <a:rPr lang="en-US" dirty="0"/>
              <a:t>The contracted business must also meet nine more factors:</a:t>
            </a:r>
          </a:p>
          <a:p>
            <a:r>
              <a:rPr lang="en-US" dirty="0"/>
              <a:t>Be “free from the control and direction” of the contracting business;</a:t>
            </a:r>
          </a:p>
          <a:p>
            <a:r>
              <a:rPr lang="en-US" dirty="0"/>
              <a:t>Use its own tools, vehicles and equipment;</a:t>
            </a:r>
          </a:p>
          <a:p>
            <a:r>
              <a:rPr lang="en-US" dirty="0"/>
              <a:t>Be customarily engaged in an independently established trade;</a:t>
            </a:r>
          </a:p>
          <a:p>
            <a:r>
              <a:rPr lang="en-US" dirty="0"/>
              <a:t>Advertise and market its services;</a:t>
            </a:r>
          </a:p>
          <a:p>
            <a:r>
              <a:rPr lang="en-US" dirty="0"/>
              <a:t>Maintain other clients, without restrictions; </a:t>
            </a:r>
          </a:p>
          <a:p>
            <a:endParaRPr lang="en-US" dirty="0"/>
          </a:p>
          <a:p>
            <a:endParaRPr lang="en-US" dirty="0"/>
          </a:p>
          <a:p>
            <a:endParaRPr lang="en-US" dirty="0"/>
          </a:p>
          <a:p>
            <a:pPr marL="0" indent="0">
              <a:buNone/>
            </a:pPr>
            <a:endParaRPr lang="en-US" dirty="0"/>
          </a:p>
          <a:p>
            <a:pPr marL="0" indent="0">
              <a:buNone/>
            </a:pPr>
            <a:endParaRPr lang="en-US" dirty="0"/>
          </a:p>
        </p:txBody>
      </p:sp>
      <p:sp>
        <p:nvSpPr>
          <p:cNvPr id="4" name="Content Placeholder 3" descr="" title=""/>
          <p:cNvSpPr>
            <a:spLocks noGrp="1"/>
          </p:cNvSpPr>
          <p:nvPr>
            <p:ph idx="13"/>
          </p:nvPr>
        </p:nvSpPr>
        <p:spPr>
          <a:xfrm>
            <a:off x="4589313" y="1999560"/>
            <a:ext cx="3641035" cy="3067050"/>
          </a:xfrm>
        </p:spPr>
        <p:txBody>
          <a:bodyPr/>
          <a:lstStyle/>
          <a:p>
            <a:r>
              <a:rPr lang="en-US" dirty="0"/>
              <a:t>Set its own hours, consistent with the nature of the work;</a:t>
            </a:r>
          </a:p>
          <a:p>
            <a:r>
              <a:rPr lang="en-US" dirty="0"/>
              <a:t>Negotiate its own rates;</a:t>
            </a:r>
          </a:p>
          <a:p>
            <a:r>
              <a:rPr lang="en-US" dirty="0"/>
              <a:t>Have all required licenses and business tax registration; and</a:t>
            </a:r>
          </a:p>
          <a:p>
            <a:r>
              <a:rPr lang="en-US" dirty="0"/>
              <a:t>Maintain a business location, separate from the hiring entity.</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13</a:t>
            </a:fld>
            <a:endParaRPr lang="en-US" dirty="0"/>
          </a:p>
        </p:txBody>
      </p:sp>
    </p:spTree>
    <p:extLst>
      <p:ext uri="{BB962C8B-B14F-4D97-AF65-F5344CB8AC3E}">
        <p14:creationId xmlns:p14="http://schemas.microsoft.com/office/powerpoint/2010/main" val="1097638077"/>
      </p:ext>
    </p:extLst>
  </p:cSld>
  <p:clrMapOvr>
    <a:masterClrMapping/>
  </p:clrMapOvr>
  <p:transition>
    <p:fade/>
  </p:transition>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711200" y="318924"/>
            <a:ext cx="7428948" cy="618744"/>
          </a:xfrm>
        </p:spPr>
        <p:txBody>
          <a:bodyPr/>
          <a:lstStyle/>
          <a:p>
            <a:r>
              <a:rPr lang="en-US" dirty="0"/>
              <a:t>AB 5 – Exceptions to the ABC Test</a:t>
            </a:r>
          </a:p>
        </p:txBody>
      </p:sp>
      <p:sp>
        <p:nvSpPr>
          <p:cNvPr id="3" name="Content Placeholder 2" descr="" title=""/>
          <p:cNvSpPr>
            <a:spLocks noGrp="1"/>
          </p:cNvSpPr>
          <p:nvPr>
            <p:ph idx="1"/>
          </p:nvPr>
        </p:nvSpPr>
        <p:spPr>
          <a:xfrm>
            <a:off x="406399" y="1204643"/>
            <a:ext cx="7638474" cy="3067050"/>
          </a:xfrm>
        </p:spPr>
        <p:txBody>
          <a:bodyPr/>
          <a:lstStyle/>
          <a:p>
            <a:pPr marL="0" indent="0">
              <a:buNone/>
            </a:pPr>
            <a:r>
              <a:rPr lang="en-US" b="1" dirty="0"/>
              <a:t>Referral Agency Exemption</a:t>
            </a:r>
          </a:p>
          <a:p>
            <a:pPr marL="0" indent="0">
              <a:buNone/>
            </a:pPr>
            <a:r>
              <a:rPr lang="en-US" dirty="0"/>
              <a:t>Referral agencies include businesses that connect clients with service providers in the following areas:</a:t>
            </a:r>
          </a:p>
          <a:p>
            <a:r>
              <a:rPr lang="en-US" dirty="0"/>
              <a:t>graphic design; </a:t>
            </a:r>
          </a:p>
          <a:p>
            <a:r>
              <a:rPr lang="en-US" dirty="0"/>
              <a:t>photography; </a:t>
            </a:r>
          </a:p>
          <a:p>
            <a:r>
              <a:rPr lang="en-US" dirty="0"/>
              <a:t>tutoring; </a:t>
            </a:r>
          </a:p>
          <a:p>
            <a:r>
              <a:rPr lang="en-US" dirty="0"/>
              <a:t>event planning; </a:t>
            </a:r>
          </a:p>
          <a:p>
            <a:r>
              <a:rPr lang="en-US" dirty="0"/>
              <a:t>moving; </a:t>
            </a:r>
          </a:p>
        </p:txBody>
      </p:sp>
      <p:sp>
        <p:nvSpPr>
          <p:cNvPr id="4" name="Content Placeholder 3" descr="" title=""/>
          <p:cNvSpPr>
            <a:spLocks noGrp="1"/>
          </p:cNvSpPr>
          <p:nvPr>
            <p:ph idx="13"/>
          </p:nvPr>
        </p:nvSpPr>
        <p:spPr>
          <a:xfrm>
            <a:off x="2971335" y="2161309"/>
            <a:ext cx="3641035" cy="3310139"/>
          </a:xfrm>
        </p:spPr>
        <p:txBody>
          <a:bodyPr/>
          <a:lstStyle/>
          <a:p>
            <a:r>
              <a:rPr lang="en-US" dirty="0"/>
              <a:t>minor home repairs; </a:t>
            </a:r>
          </a:p>
          <a:p>
            <a:r>
              <a:rPr lang="en-US" dirty="0"/>
              <a:t>home cleaning; </a:t>
            </a:r>
          </a:p>
          <a:p>
            <a:r>
              <a:rPr lang="en-US" dirty="0"/>
              <a:t>errands; </a:t>
            </a:r>
          </a:p>
          <a:p>
            <a:r>
              <a:rPr lang="en-US" dirty="0"/>
              <a:t>furniture assembly; </a:t>
            </a:r>
          </a:p>
          <a:p>
            <a:r>
              <a:rPr lang="en-US" dirty="0"/>
              <a:t>animal services/dog walking/grooming </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14</a:t>
            </a:fld>
            <a:endParaRPr lang="en-US" dirty="0"/>
          </a:p>
        </p:txBody>
      </p:sp>
      <p:sp>
        <p:nvSpPr>
          <p:cNvPr id="9" name="Content Placeholder 3" descr="" title=""/>
          <p:cNvSpPr txBox="1">
            <a:spLocks/>
          </p:cNvSpPr>
          <p:nvPr/>
        </p:nvSpPr>
        <p:spPr bwMode="auto">
          <a:xfrm>
            <a:off x="5606023" y="2161309"/>
            <a:ext cx="3641035" cy="306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73038" indent="-173038" algn="l" rtl="0" eaLnBrk="1" fontAlgn="base" hangingPunct="1">
              <a:lnSpc>
                <a:spcPct val="100000"/>
              </a:lnSpc>
              <a:spcBef>
                <a:spcPts val="1200"/>
              </a:spcBef>
              <a:spcAft>
                <a:spcPct val="0"/>
              </a:spcAft>
              <a:buClr>
                <a:schemeClr val="accent3"/>
              </a:buClr>
              <a:buFont typeface="Arial" pitchFamily="34" charset="0"/>
              <a:buChar char="•"/>
              <a:defRPr sz="1600">
                <a:solidFill>
                  <a:sysClr val="windowText" lastClr="000000"/>
                </a:solidFill>
                <a:latin typeface="+mn-lt"/>
                <a:ea typeface="+mn-ea"/>
                <a:cs typeface="+mn-cs"/>
              </a:defRPr>
            </a:lvl1pPr>
            <a:lvl2pPr marL="347663" indent="-173038" algn="l" rtl="0" eaLnBrk="1" fontAlgn="base" hangingPunct="1">
              <a:lnSpc>
                <a:spcPct val="100000"/>
              </a:lnSpc>
              <a:spcBef>
                <a:spcPts val="1200"/>
              </a:spcBef>
              <a:spcAft>
                <a:spcPct val="0"/>
              </a:spcAft>
              <a:buClr>
                <a:schemeClr val="accent3"/>
              </a:buClr>
              <a:buFont typeface="Arial" pitchFamily="34" charset="0"/>
              <a:buChar char="•"/>
              <a:defRPr sz="1600">
                <a:solidFill>
                  <a:sysClr val="windowText" lastClr="000000"/>
                </a:solidFill>
                <a:latin typeface="+mn-lt"/>
              </a:defRPr>
            </a:lvl2pPr>
            <a:lvl3pPr marL="685800" indent="-230188" algn="l"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3pPr>
            <a:lvl4pPr marL="912813" indent="-228600" algn="l" defTabSz="914400" rtl="0" eaLnBrk="1" fontAlgn="base" hangingPunct="1">
              <a:lnSpc>
                <a:spcPct val="100000"/>
              </a:lnSpc>
              <a:spcBef>
                <a:spcPts val="1200"/>
              </a:spcBef>
              <a:spcAft>
                <a:spcPct val="0"/>
              </a:spcAft>
              <a:buClr>
                <a:schemeClr val="accent3"/>
              </a:buClr>
              <a:buChar char="–"/>
              <a:defRPr sz="1600">
                <a:solidFill>
                  <a:sysClr val="windowText" lastClr="000000"/>
                </a:solidFill>
                <a:latin typeface="+mn-lt"/>
              </a:defRPr>
            </a:lvl4pPr>
            <a:lvl5pPr marL="1144588" indent="-228600" algn="l" rtl="0" eaLnBrk="1" fontAlgn="base" hangingPunct="1">
              <a:lnSpc>
                <a:spcPct val="100000"/>
              </a:lnSpc>
              <a:spcBef>
                <a:spcPts val="1200"/>
              </a:spcBef>
              <a:spcAft>
                <a:spcPct val="0"/>
              </a:spcAft>
              <a:buClr>
                <a:schemeClr val="accent3"/>
              </a:buClr>
              <a:buChar char="–"/>
              <a:tabLst/>
              <a:defRPr sz="1600">
                <a:solidFill>
                  <a:sysClr val="windowText" lastClr="000000"/>
                </a:solidFill>
                <a:latin typeface="+mn-lt"/>
              </a:defRPr>
            </a:lvl5pPr>
            <a:lvl6pPr marL="2228850" indent="-228600" algn="l" rtl="0" eaLnBrk="1" fontAlgn="base" hangingPunct="1">
              <a:spcBef>
                <a:spcPct val="20000"/>
              </a:spcBef>
              <a:spcAft>
                <a:spcPct val="0"/>
              </a:spcAft>
              <a:buClr>
                <a:srgbClr val="FFCC00"/>
              </a:buClr>
              <a:buChar char="–"/>
              <a:defRPr sz="2400">
                <a:solidFill>
                  <a:schemeClr val="tx1"/>
                </a:solidFill>
                <a:latin typeface="+mn-lt"/>
              </a:defRPr>
            </a:lvl6pPr>
            <a:lvl7pPr marL="2686050" indent="-228600" algn="l" rtl="0" eaLnBrk="1" fontAlgn="base" hangingPunct="1">
              <a:spcBef>
                <a:spcPct val="20000"/>
              </a:spcBef>
              <a:spcAft>
                <a:spcPct val="0"/>
              </a:spcAft>
              <a:buClr>
                <a:srgbClr val="FFCC00"/>
              </a:buClr>
              <a:buChar char="–"/>
              <a:defRPr sz="2400">
                <a:solidFill>
                  <a:schemeClr val="tx1"/>
                </a:solidFill>
                <a:latin typeface="+mn-lt"/>
              </a:defRPr>
            </a:lvl7pPr>
            <a:lvl8pPr marL="3143250" indent="-228600" algn="l" rtl="0" eaLnBrk="1" fontAlgn="base" hangingPunct="1">
              <a:spcBef>
                <a:spcPct val="20000"/>
              </a:spcBef>
              <a:spcAft>
                <a:spcPct val="0"/>
              </a:spcAft>
              <a:buClr>
                <a:srgbClr val="FFCC00"/>
              </a:buClr>
              <a:buChar char="–"/>
              <a:defRPr sz="2400">
                <a:solidFill>
                  <a:schemeClr val="tx1"/>
                </a:solidFill>
                <a:latin typeface="+mn-lt"/>
              </a:defRPr>
            </a:lvl8pPr>
            <a:lvl9pPr marL="3600450" indent="-228600" algn="l" rtl="0" eaLnBrk="1" fontAlgn="base" hangingPunct="1">
              <a:spcBef>
                <a:spcPct val="20000"/>
              </a:spcBef>
              <a:spcAft>
                <a:spcPct val="0"/>
              </a:spcAft>
              <a:buClr>
                <a:srgbClr val="FFCC00"/>
              </a:buClr>
              <a:buChar char="–"/>
              <a:defRPr sz="2400">
                <a:solidFill>
                  <a:schemeClr val="tx1"/>
                </a:solidFill>
                <a:latin typeface="+mn-lt"/>
              </a:defRPr>
            </a:lvl9pPr>
          </a:lstStyle>
          <a:p>
            <a:r>
              <a:rPr lang="en-US" kern="0" dirty="0"/>
              <a:t>web design; </a:t>
            </a:r>
          </a:p>
          <a:p>
            <a:r>
              <a:rPr lang="en-US" kern="0" dirty="0"/>
              <a:t>picture hanging; </a:t>
            </a:r>
          </a:p>
          <a:p>
            <a:r>
              <a:rPr lang="en-US" kern="0" dirty="0"/>
              <a:t>pool cleaning; and </a:t>
            </a:r>
          </a:p>
          <a:p>
            <a:r>
              <a:rPr lang="en-US" kern="0" dirty="0"/>
              <a:t>yard cleanup.</a:t>
            </a:r>
          </a:p>
          <a:p>
            <a:endParaRPr lang="en-US" kern="0" dirty="0"/>
          </a:p>
        </p:txBody>
      </p:sp>
    </p:spTree>
    <p:extLst>
      <p:ext uri="{BB962C8B-B14F-4D97-AF65-F5344CB8AC3E}">
        <p14:creationId xmlns:p14="http://schemas.microsoft.com/office/powerpoint/2010/main" val="1468023437"/>
      </p:ext>
    </p:extLst>
  </p:cSld>
  <p:clrMapOvr>
    <a:masterClrMapping/>
  </p:clrMapOvr>
  <p:transition>
    <p:fade/>
  </p:transition>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855102"/>
            <a:ext cx="3641035" cy="3690748"/>
          </a:xfrm>
        </p:spPr>
        <p:txBody>
          <a:bodyPr/>
          <a:lstStyle/>
          <a:p>
            <a:pPr marL="0" indent="0">
              <a:buNone/>
            </a:pPr>
            <a:r>
              <a:rPr lang="en-US" dirty="0"/>
              <a:t>The referral agency must also meet ten more factors:</a:t>
            </a:r>
          </a:p>
          <a:p>
            <a:r>
              <a:rPr lang="en-US" dirty="0"/>
              <a:t>Be a business entity (not individual);</a:t>
            </a:r>
          </a:p>
          <a:p>
            <a:r>
              <a:rPr lang="en-US" dirty="0"/>
              <a:t>Be free from control and direction of the contracting business;</a:t>
            </a:r>
          </a:p>
          <a:p>
            <a:r>
              <a:rPr lang="en-US" dirty="0"/>
              <a:t>Have any required business or contractor’s license and business tax registration; </a:t>
            </a:r>
          </a:p>
          <a:p>
            <a:r>
              <a:rPr lang="en-US" dirty="0"/>
              <a:t>Provide their services under their name, rather than the name of the referral agency;</a:t>
            </a:r>
          </a:p>
          <a:p>
            <a:r>
              <a:rPr lang="en-US" dirty="0"/>
              <a:t>Advertise and market its services;</a:t>
            </a:r>
          </a:p>
          <a:p>
            <a:endParaRPr lang="en-US" dirty="0"/>
          </a:p>
          <a:p>
            <a:endParaRPr lang="en-US" dirty="0"/>
          </a:p>
          <a:p>
            <a:pPr marL="0" indent="0">
              <a:buNone/>
            </a:pPr>
            <a:endParaRPr lang="en-US" dirty="0"/>
          </a:p>
          <a:p>
            <a:pPr marL="0" indent="0">
              <a:buNone/>
            </a:pPr>
            <a:endParaRPr lang="en-US" dirty="0"/>
          </a:p>
        </p:txBody>
      </p:sp>
      <p:sp>
        <p:nvSpPr>
          <p:cNvPr id="4" name="Content Placeholder 3" descr="" title=""/>
          <p:cNvSpPr>
            <a:spLocks noGrp="1"/>
          </p:cNvSpPr>
          <p:nvPr>
            <p:ph idx="13"/>
          </p:nvPr>
        </p:nvSpPr>
        <p:spPr>
          <a:xfrm>
            <a:off x="4499113" y="1440897"/>
            <a:ext cx="3641035" cy="3380817"/>
          </a:xfrm>
        </p:spPr>
        <p:txBody>
          <a:bodyPr/>
          <a:lstStyle/>
          <a:p>
            <a:r>
              <a:rPr lang="en-US" dirty="0"/>
              <a:t>Use its own tools, vehicles and equipment;</a:t>
            </a:r>
          </a:p>
          <a:p>
            <a:r>
              <a:rPr lang="en-US" dirty="0"/>
              <a:t>Be customarily engaged in an independently established trade;</a:t>
            </a:r>
          </a:p>
          <a:p>
            <a:r>
              <a:rPr lang="en-US" dirty="0"/>
              <a:t>Maintain other clients, without restrictions; </a:t>
            </a:r>
          </a:p>
          <a:p>
            <a:r>
              <a:rPr lang="en-US" dirty="0"/>
              <a:t>Sets its own hours, and is free to accept or reject clients without penalty; and</a:t>
            </a:r>
          </a:p>
          <a:p>
            <a:r>
              <a:rPr lang="en-US" dirty="0"/>
              <a:t>Sets it own rates, without deduction by the referral agency.</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15</a:t>
            </a:fld>
            <a:endParaRPr lang="en-US" dirty="0"/>
          </a:p>
        </p:txBody>
      </p:sp>
    </p:spTree>
    <p:extLst>
      <p:ext uri="{BB962C8B-B14F-4D97-AF65-F5344CB8AC3E}">
        <p14:creationId xmlns:p14="http://schemas.microsoft.com/office/powerpoint/2010/main" val="1970590786"/>
      </p:ext>
    </p:extLst>
  </p:cSld>
  <p:clrMapOvr>
    <a:masterClrMapping/>
  </p:clrMapOvr>
  <p:transition>
    <p:fade/>
  </p:transition>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993648"/>
            <a:ext cx="3641035" cy="3690748"/>
          </a:xfrm>
        </p:spPr>
        <p:txBody>
          <a:bodyPr/>
          <a:lstStyle/>
          <a:p>
            <a:pPr marL="0" indent="0">
              <a:buNone/>
            </a:pPr>
            <a:r>
              <a:rPr lang="en-US" b="1" dirty="0"/>
              <a:t>Construction Industry Exception</a:t>
            </a:r>
          </a:p>
          <a:p>
            <a:pPr marL="0" indent="0">
              <a:buNone/>
            </a:pPr>
            <a:r>
              <a:rPr lang="en-US" dirty="0"/>
              <a:t>Seven contractor requirements:</a:t>
            </a:r>
          </a:p>
          <a:p>
            <a:r>
              <a:rPr lang="en-US" dirty="0"/>
              <a:t>Is a business entity (not individual);</a:t>
            </a:r>
          </a:p>
          <a:p>
            <a:r>
              <a:rPr lang="en-US" dirty="0"/>
              <a:t>Contract must be in writing;</a:t>
            </a:r>
          </a:p>
          <a:p>
            <a:r>
              <a:rPr lang="en-US" dirty="0"/>
              <a:t>Must have contractor’s licenses and perform work within scope o license;</a:t>
            </a:r>
          </a:p>
          <a:p>
            <a:r>
              <a:rPr lang="en-US" dirty="0"/>
              <a:t>Has a separate business location;</a:t>
            </a:r>
          </a:p>
          <a:p>
            <a:endParaRPr lang="en-US" dirty="0"/>
          </a:p>
          <a:p>
            <a:endParaRPr lang="en-US" dirty="0"/>
          </a:p>
          <a:p>
            <a:pPr marL="0" indent="0">
              <a:buNone/>
            </a:pPr>
            <a:endParaRPr lang="en-US" dirty="0"/>
          </a:p>
          <a:p>
            <a:pPr marL="0" indent="0">
              <a:buNone/>
            </a:pPr>
            <a:endParaRPr lang="en-US" dirty="0"/>
          </a:p>
        </p:txBody>
      </p:sp>
      <p:sp>
        <p:nvSpPr>
          <p:cNvPr id="4" name="Content Placeholder 3" descr="" title=""/>
          <p:cNvSpPr>
            <a:spLocks noGrp="1"/>
          </p:cNvSpPr>
          <p:nvPr>
            <p:ph idx="13"/>
          </p:nvPr>
        </p:nvSpPr>
        <p:spPr>
          <a:xfrm>
            <a:off x="4499113" y="1773382"/>
            <a:ext cx="3641035" cy="2992581"/>
          </a:xfrm>
        </p:spPr>
        <p:txBody>
          <a:bodyPr/>
          <a:lstStyle/>
          <a:p>
            <a:r>
              <a:rPr lang="en-US" dirty="0"/>
              <a:t>Has authority to hire or fire individuals providing services;</a:t>
            </a:r>
          </a:p>
          <a:p>
            <a:r>
              <a:rPr lang="en-US" dirty="0"/>
              <a:t>Responsible for defects in services provided; and</a:t>
            </a:r>
          </a:p>
          <a:p>
            <a:r>
              <a:rPr lang="en-US" dirty="0"/>
              <a:t>Customarily engaged in an independent business.</a:t>
            </a:r>
          </a:p>
          <a:p>
            <a:r>
              <a:rPr lang="en-US" u="sng" dirty="0"/>
              <a:t>Note</a:t>
            </a:r>
            <a:r>
              <a:rPr lang="en-US" dirty="0"/>
              <a:t>:  special rules for “construction trucking services”</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16</a:t>
            </a:fld>
            <a:endParaRPr lang="en-US" dirty="0"/>
          </a:p>
        </p:txBody>
      </p:sp>
    </p:spTree>
    <p:extLst>
      <p:ext uri="{BB962C8B-B14F-4D97-AF65-F5344CB8AC3E}">
        <p14:creationId xmlns:p14="http://schemas.microsoft.com/office/powerpoint/2010/main" val="632148972"/>
      </p:ext>
    </p:extLst>
  </p:cSld>
  <p:clrMapOvr>
    <a:masterClrMapping/>
  </p:clrMapOvr>
  <p:transition>
    <p:fade/>
  </p:transition>
</p:sld>
</file>

<file path=ppt/slides/slide1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Prop 22:  amends ab 5</a:t>
            </a:r>
          </a:p>
        </p:txBody>
      </p:sp>
      <p:sp>
        <p:nvSpPr>
          <p:cNvPr id="3" name="Content Placeholder 2" descr="" title=""/>
          <p:cNvSpPr>
            <a:spLocks noGrp="1"/>
          </p:cNvSpPr>
          <p:nvPr>
            <p:ph idx="1"/>
          </p:nvPr>
        </p:nvSpPr>
        <p:spPr>
          <a:xfrm>
            <a:off x="711200" y="993648"/>
            <a:ext cx="3641035" cy="3690748"/>
          </a:xfrm>
        </p:spPr>
        <p:txBody>
          <a:bodyPr/>
          <a:lstStyle/>
          <a:p>
            <a:pPr marL="0" indent="0">
              <a:buNone/>
            </a:pPr>
            <a:endParaRPr lang="en-US" dirty="0"/>
          </a:p>
          <a:p>
            <a:pPr marL="0" indent="0">
              <a:buNone/>
            </a:pPr>
            <a:endParaRPr lang="en-US" dirty="0"/>
          </a:p>
          <a:p>
            <a:pPr marL="0" indent="0">
              <a:buNone/>
            </a:pPr>
            <a:endParaRPr lang="en-US" dirty="0"/>
          </a:p>
        </p:txBody>
      </p:sp>
      <p:sp>
        <p:nvSpPr>
          <p:cNvPr id="4" name="Content Placeholder 3" descr="" title=""/>
          <p:cNvSpPr>
            <a:spLocks noGrp="1"/>
          </p:cNvSpPr>
          <p:nvPr>
            <p:ph idx="13"/>
          </p:nvPr>
        </p:nvSpPr>
        <p:spPr>
          <a:xfrm>
            <a:off x="604435" y="906652"/>
            <a:ext cx="7535714" cy="3859312"/>
          </a:xfrm>
        </p:spPr>
        <p:txBody>
          <a:bodyPr/>
          <a:lstStyle/>
          <a:p>
            <a:pPr marL="914400" marR="0" lvl="2" indent="0">
              <a:spcBef>
                <a:spcPts val="0"/>
              </a:spcBef>
              <a:spcAft>
                <a:spcPts val="0"/>
              </a:spcAft>
              <a:buNone/>
            </a:pPr>
            <a:r>
              <a:rPr lang="en-US" sz="1800" dirty="0">
                <a:effectLst/>
                <a:latin typeface="Arial" panose="020B0604020202020204" pitchFamily="34" charset="0"/>
                <a:ea typeface="DengXian" panose="020B0503020204020204" pitchFamily="2" charset="-122"/>
                <a:cs typeface="Arial" panose="020B0604020202020204" pitchFamily="34" charset="0"/>
              </a:rPr>
              <a:t>Stated purpose is "[t]o protect the basic legal right of Californians to choose to work as independent contractors with rideshare and delivery network companies throughout the state," and it effectuated that purpose by providing that, "[n]</a:t>
            </a:r>
            <a:r>
              <a:rPr lang="en-US" sz="1800" dirty="0" err="1">
                <a:effectLst/>
                <a:latin typeface="Arial" panose="020B0604020202020204" pitchFamily="34" charset="0"/>
                <a:ea typeface="DengXian" panose="020B0503020204020204" pitchFamily="2" charset="-122"/>
                <a:cs typeface="Arial" panose="020B0604020202020204" pitchFamily="34" charset="0"/>
              </a:rPr>
              <a:t>otwithstanding</a:t>
            </a:r>
            <a:r>
              <a:rPr lang="en-US" sz="1800" dirty="0">
                <a:effectLst/>
                <a:latin typeface="Arial" panose="020B0604020202020204" pitchFamily="34" charset="0"/>
                <a:ea typeface="DengXian" panose="020B0503020204020204" pitchFamily="2" charset="-122"/>
                <a:cs typeface="Arial" panose="020B0604020202020204" pitchFamily="34" charset="0"/>
              </a:rPr>
              <a:t>" AB 5, "an app-based driver is an independent contractor." </a:t>
            </a:r>
            <a:r>
              <a:rPr lang="en-US" sz="1800" u="sng" dirty="0">
                <a:solidFill>
                  <a:srgbClr val="0563C1"/>
                </a:solidFill>
                <a:effectLst/>
                <a:latin typeface="Arial" panose="020B0604020202020204" pitchFamily="34" charset="0"/>
                <a:ea typeface="DengXian" panose="020B0503020204020204" pitchFamily="2" charset="-122"/>
                <a:cs typeface="Arial" panose="020B0604020202020204" pitchFamily="34" charset="0"/>
                <a:hlinkClick r:id="rId3"/>
              </a:rPr>
              <a:t>Cal. Bus. &amp; Prof. Code § 7450</a:t>
            </a:r>
            <a:endParaRPr lang="en-US" sz="1800" dirty="0">
              <a:effectLst/>
              <a:latin typeface="Arial" panose="020B0604020202020204" pitchFamily="34" charset="0"/>
              <a:ea typeface="DengXian" panose="020B0503020204020204" pitchFamily="2" charset="-122"/>
              <a:cs typeface="Arial" panose="020B0604020202020204" pitchFamily="34" charset="0"/>
            </a:endParaRPr>
          </a:p>
          <a:p>
            <a:pPr marL="914400" marR="0" lvl="2" indent="0">
              <a:spcBef>
                <a:spcPts val="0"/>
              </a:spcBef>
              <a:spcAft>
                <a:spcPts val="0"/>
              </a:spcAft>
              <a:buNone/>
            </a:pPr>
            <a:endParaRPr lang="en-US" sz="1800" dirty="0">
              <a:effectLst/>
              <a:latin typeface="Arial" panose="020B0604020202020204" pitchFamily="34" charset="0"/>
              <a:ea typeface="DengXian" panose="020B0503020204020204" pitchFamily="2" charset="-122"/>
              <a:cs typeface="Arial" panose="020B0604020202020204" pitchFamily="34" charset="0"/>
            </a:endParaRPr>
          </a:p>
          <a:p>
            <a:pPr marL="914400" marR="0" lvl="2" indent="0">
              <a:spcBef>
                <a:spcPts val="0"/>
              </a:spcBef>
              <a:spcAft>
                <a:spcPts val="0"/>
              </a:spcAft>
              <a:buNone/>
            </a:pPr>
            <a:r>
              <a:rPr lang="en-US" sz="1800" dirty="0">
                <a:effectLst/>
                <a:latin typeface="Arial" panose="020B0604020202020204" pitchFamily="34" charset="0"/>
                <a:ea typeface="DengXian" panose="020B0503020204020204" pitchFamily="2" charset="-122"/>
                <a:cs typeface="Arial" panose="020B0604020202020204" pitchFamily="34" charset="0"/>
              </a:rPr>
              <a:t>On August 20, 2021, in </a:t>
            </a:r>
            <a:r>
              <a:rPr lang="en-US" sz="1800" i="1" u="sng" dirty="0">
                <a:solidFill>
                  <a:srgbClr val="0563C1"/>
                </a:solidFill>
                <a:effectLst/>
                <a:latin typeface="Arial" panose="020B0604020202020204" pitchFamily="34" charset="0"/>
                <a:ea typeface="DengXian" panose="020B0503020204020204" pitchFamily="2" charset="-122"/>
                <a:cs typeface="Arial" panose="020B0604020202020204" pitchFamily="34" charset="0"/>
                <a:hlinkClick r:id="rId4"/>
              </a:rPr>
              <a:t>Castellanos v. State</a:t>
            </a:r>
            <a:r>
              <a:rPr lang="en-US" sz="1800" dirty="0">
                <a:effectLst/>
                <a:latin typeface="Arial" panose="020B0604020202020204" pitchFamily="34" charset="0"/>
                <a:ea typeface="DengXian" panose="020B0503020204020204" pitchFamily="2" charset="-122"/>
                <a:cs typeface="Arial" panose="020B0604020202020204" pitchFamily="34" charset="0"/>
              </a:rPr>
              <a:t>, No. </a:t>
            </a:r>
            <a:r>
              <a:rPr lang="en-US" sz="1800" dirty="0" err="1">
                <a:effectLst/>
                <a:latin typeface="Arial" panose="020B0604020202020204" pitchFamily="34" charset="0"/>
                <a:ea typeface="DengXian" panose="020B0503020204020204" pitchFamily="2" charset="-122"/>
                <a:cs typeface="Arial" panose="020B0604020202020204" pitchFamily="34" charset="0"/>
              </a:rPr>
              <a:t>RG21088725</a:t>
            </a:r>
            <a:r>
              <a:rPr lang="en-US" sz="1800" dirty="0">
                <a:effectLst/>
                <a:latin typeface="Arial" panose="020B0604020202020204" pitchFamily="34" charset="0"/>
                <a:ea typeface="DengXian" panose="020B0503020204020204" pitchFamily="2" charset="-122"/>
                <a:cs typeface="Arial" panose="020B0604020202020204" pitchFamily="34" charset="0"/>
              </a:rPr>
              <a:t>, 2021 WL 3730951, at *5 (Cal. Super. Aug. 20, 2021) an Alameda Superior Court judge ruled that Prop 22 was unconstitutional and unenforceable under California law.  The state and app-based rideshare companies have filed an appeal, which remains pending.</a:t>
            </a:r>
          </a:p>
          <a:p>
            <a:pPr marL="0" indent="0">
              <a:buNone/>
            </a:pPr>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17</a:t>
            </a:fld>
            <a:endParaRPr lang="en-US" dirty="0"/>
          </a:p>
        </p:txBody>
      </p:sp>
    </p:spTree>
    <p:extLst>
      <p:ext uri="{BB962C8B-B14F-4D97-AF65-F5344CB8AC3E}">
        <p14:creationId xmlns:p14="http://schemas.microsoft.com/office/powerpoint/2010/main" val="1311691919"/>
      </p:ext>
    </p:extLst>
  </p:cSld>
  <p:clrMapOvr>
    <a:masterClrMapping/>
  </p:clrMapOvr>
  <p:transition>
    <p:fade/>
  </p:transition>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The Old test for independent contractor status</a:t>
            </a:r>
          </a:p>
        </p:txBody>
      </p:sp>
      <p:sp>
        <p:nvSpPr>
          <p:cNvPr id="3" name="Content Placeholder 2" descr="" title=""/>
          <p:cNvSpPr>
            <a:spLocks noGrp="1"/>
          </p:cNvSpPr>
          <p:nvPr>
            <p:ph idx="1"/>
          </p:nvPr>
        </p:nvSpPr>
        <p:spPr>
          <a:xfrm>
            <a:off x="711200" y="1199230"/>
            <a:ext cx="7404100" cy="3058446"/>
          </a:xfrm>
        </p:spPr>
        <p:txBody>
          <a:bodyPr/>
          <a:lstStyle/>
          <a:p>
            <a:r>
              <a:rPr lang="en-US" dirty="0"/>
              <a:t>For about 30 years, </a:t>
            </a:r>
            <a:r>
              <a:rPr lang="en-US" i="1" dirty="0" err="1"/>
              <a:t>Borello</a:t>
            </a:r>
            <a:r>
              <a:rPr lang="en-US" dirty="0"/>
              <a:t> provided the operative multi-factor test for worker classification under the California Labor Code and Wage Orders.  </a:t>
            </a:r>
            <a:r>
              <a:rPr lang="en-US" i="1" dirty="0"/>
              <a:t>S. G. </a:t>
            </a:r>
            <a:r>
              <a:rPr lang="en-US" i="1" dirty="0" err="1"/>
              <a:t>Borello</a:t>
            </a:r>
            <a:r>
              <a:rPr lang="en-US" i="1" dirty="0"/>
              <a:t> &amp; Sons, Inc. v. Dept. of Industrial Relations</a:t>
            </a:r>
            <a:r>
              <a:rPr lang="en-US" dirty="0"/>
              <a:t> (1989) 48 </a:t>
            </a:r>
            <a:r>
              <a:rPr lang="en-US" dirty="0" err="1"/>
              <a:t>Cal.3d</a:t>
            </a:r>
            <a:r>
              <a:rPr lang="en-US" dirty="0"/>
              <a:t> 341, 350-351, 354-355.</a:t>
            </a:r>
          </a:p>
          <a:p>
            <a:pPr lvl="1"/>
            <a:r>
              <a:rPr lang="en-US" dirty="0"/>
              <a:t>Principal factor:</a:t>
            </a:r>
          </a:p>
          <a:p>
            <a:pPr lvl="2"/>
            <a:r>
              <a:rPr lang="en-US" dirty="0">
                <a:solidFill>
                  <a:schemeClr val="tx2"/>
                </a:solidFill>
              </a:rPr>
              <a:t>Whether the person to whom service is rendered has the </a:t>
            </a:r>
            <a:r>
              <a:rPr lang="en-US" b="1" u="sng" dirty="0">
                <a:solidFill>
                  <a:schemeClr val="tx2"/>
                </a:solidFill>
              </a:rPr>
              <a:t>right to control</a:t>
            </a:r>
            <a:r>
              <a:rPr lang="en-US" dirty="0">
                <a:solidFill>
                  <a:schemeClr val="tx2"/>
                </a:solidFill>
              </a:rPr>
              <a:t> the manner and means of accomplishing the result desired [Factor “A”]</a:t>
            </a:r>
          </a:p>
          <a:p>
            <a:pPr lvl="2"/>
            <a:r>
              <a:rPr lang="en-US" dirty="0"/>
              <a:t>Contract between parties considered, but not controlling</a:t>
            </a:r>
          </a:p>
          <a:p>
            <a:pPr lvl="2"/>
            <a:endParaRPr lang="en-US" dirty="0"/>
          </a:p>
          <a:p>
            <a:pPr marL="455613" lvl="2" indent="0">
              <a:buNone/>
            </a:pPr>
            <a:endParaRPr lang="en-US" dirty="0"/>
          </a:p>
          <a:p>
            <a:pPr marL="455613" lvl="2" indent="0">
              <a:buNone/>
            </a:pPr>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2</a:t>
            </a:fld>
            <a:endParaRPr lang="en-US" dirty="0"/>
          </a:p>
        </p:txBody>
      </p:sp>
    </p:spTree>
    <p:extLst>
      <p:ext uri="{BB962C8B-B14F-4D97-AF65-F5344CB8AC3E}">
        <p14:creationId xmlns:p14="http://schemas.microsoft.com/office/powerpoint/2010/main" val="2883509112"/>
      </p:ext>
    </p:extLst>
  </p:cSld>
  <p:clrMapOvr>
    <a:masterClrMapping/>
  </p:clrMapOvr>
  <p:transition>
    <p:fade/>
  </p:transition>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The Old test for independent contractor status</a:t>
            </a:r>
          </a:p>
        </p:txBody>
      </p:sp>
      <p:sp>
        <p:nvSpPr>
          <p:cNvPr id="3" name="Content Placeholder 2" descr="" title=""/>
          <p:cNvSpPr>
            <a:spLocks noGrp="1"/>
          </p:cNvSpPr>
          <p:nvPr>
            <p:ph idx="1"/>
          </p:nvPr>
        </p:nvSpPr>
        <p:spPr>
          <a:xfrm>
            <a:off x="711200" y="1199230"/>
            <a:ext cx="7404100" cy="3058446"/>
          </a:xfrm>
        </p:spPr>
        <p:txBody>
          <a:bodyPr/>
          <a:lstStyle/>
          <a:p>
            <a:r>
              <a:rPr lang="en-US" b="1" u="sng" dirty="0"/>
              <a:t>Eleven</a:t>
            </a:r>
            <a:r>
              <a:rPr lang="en-US" dirty="0"/>
              <a:t> other factors weighed / balanced: </a:t>
            </a:r>
          </a:p>
          <a:p>
            <a:pPr lvl="2"/>
            <a:r>
              <a:rPr lang="en-US" dirty="0">
                <a:solidFill>
                  <a:schemeClr val="tx2"/>
                </a:solidFill>
              </a:rPr>
              <a:t>Whether or not the work is a part of the </a:t>
            </a:r>
            <a:r>
              <a:rPr lang="en-US" b="1" u="sng" dirty="0">
                <a:solidFill>
                  <a:schemeClr val="tx2"/>
                </a:solidFill>
              </a:rPr>
              <a:t>regular business</a:t>
            </a:r>
            <a:r>
              <a:rPr lang="en-US" b="1" dirty="0">
                <a:solidFill>
                  <a:schemeClr val="tx2"/>
                </a:solidFill>
              </a:rPr>
              <a:t> </a:t>
            </a:r>
            <a:r>
              <a:rPr lang="en-US" dirty="0">
                <a:solidFill>
                  <a:schemeClr val="tx2"/>
                </a:solidFill>
              </a:rPr>
              <a:t>of the principal [Factor “B”]</a:t>
            </a:r>
          </a:p>
          <a:p>
            <a:pPr lvl="2"/>
            <a:r>
              <a:rPr lang="en-US" dirty="0">
                <a:solidFill>
                  <a:schemeClr val="tx2"/>
                </a:solidFill>
              </a:rPr>
              <a:t>Whether the one performing services is engaged in a </a:t>
            </a:r>
            <a:r>
              <a:rPr lang="en-US" b="1" u="sng" dirty="0">
                <a:solidFill>
                  <a:schemeClr val="tx2"/>
                </a:solidFill>
              </a:rPr>
              <a:t>distinct occupation</a:t>
            </a:r>
            <a:r>
              <a:rPr lang="en-US" b="1" dirty="0">
                <a:solidFill>
                  <a:schemeClr val="tx2"/>
                </a:solidFill>
              </a:rPr>
              <a:t> </a:t>
            </a:r>
            <a:r>
              <a:rPr lang="en-US" dirty="0">
                <a:solidFill>
                  <a:schemeClr val="tx2"/>
                </a:solidFill>
              </a:rPr>
              <a:t>or business [Factor “C”]</a:t>
            </a:r>
          </a:p>
          <a:p>
            <a:pPr lvl="2"/>
            <a:r>
              <a:rPr lang="en-US" dirty="0"/>
              <a:t>The </a:t>
            </a:r>
            <a:r>
              <a:rPr lang="en-US" b="1" u="sng" dirty="0"/>
              <a:t>right to discharge</a:t>
            </a:r>
            <a:r>
              <a:rPr lang="en-US" b="1" dirty="0"/>
              <a:t> </a:t>
            </a:r>
            <a:r>
              <a:rPr lang="en-US" dirty="0"/>
              <a:t>at will, without cause</a:t>
            </a:r>
          </a:p>
          <a:p>
            <a:pPr lvl="2"/>
            <a:r>
              <a:rPr lang="en-US" dirty="0"/>
              <a:t>The </a:t>
            </a:r>
            <a:r>
              <a:rPr lang="en-US" b="1" u="sng" dirty="0"/>
              <a:t>skill required</a:t>
            </a:r>
            <a:r>
              <a:rPr lang="en-US" b="1" dirty="0"/>
              <a:t> </a:t>
            </a:r>
            <a:r>
              <a:rPr lang="en-US" dirty="0"/>
              <a:t>in the particular occupation</a:t>
            </a:r>
          </a:p>
          <a:p>
            <a:pPr lvl="2"/>
            <a:r>
              <a:rPr lang="en-US" dirty="0"/>
              <a:t>The </a:t>
            </a:r>
            <a:r>
              <a:rPr lang="en-US" b="1" u="sng" dirty="0"/>
              <a:t>kind of occupation</a:t>
            </a:r>
            <a:r>
              <a:rPr lang="en-US" dirty="0"/>
              <a:t>, with reference to whether, in the locality, the work is usually done under the direction of the principal or by a specialist without supervision </a:t>
            </a:r>
          </a:p>
          <a:p>
            <a:pPr lvl="2"/>
            <a:endParaRPr lang="en-US" dirty="0"/>
          </a:p>
          <a:p>
            <a:pPr lvl="2"/>
            <a:endParaRPr lang="en-US" dirty="0"/>
          </a:p>
          <a:p>
            <a:pPr lvl="2"/>
            <a:endParaRPr lang="en-US" dirty="0"/>
          </a:p>
        </p:txBody>
      </p:sp>
      <p:sp>
        <p:nvSpPr>
          <p:cNvPr id="4" name="Date Placeholder 3" descr="" title=""/>
          <p:cNvSpPr>
            <a:spLocks noGrp="1"/>
          </p:cNvSpPr>
          <p:nvPr>
            <p:ph type="dt" sz="half" idx="10"/>
          </p:nvPr>
        </p:nvSpPr>
        <p:spPr>
          <a:xfrm>
            <a:off x="6374674" y="4478814"/>
            <a:ext cx="1905000" cy="342900"/>
          </a:xfrm>
        </p:spPr>
        <p:txBody>
          <a:bodyPr/>
          <a:lstStyle/>
          <a:p>
            <a:r>
              <a:rPr lang="en-US" sz="1400" dirty="0"/>
              <a:t>cont’d…</a:t>
            </a:r>
          </a:p>
          <a:p>
            <a:endParaRPr lang="en-US" alt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3</a:t>
            </a:fld>
            <a:endParaRPr lang="en-US" dirty="0"/>
          </a:p>
        </p:txBody>
      </p:sp>
    </p:spTree>
    <p:extLst>
      <p:ext uri="{BB962C8B-B14F-4D97-AF65-F5344CB8AC3E}">
        <p14:creationId xmlns:p14="http://schemas.microsoft.com/office/powerpoint/2010/main" val="680372832"/>
      </p:ext>
    </p:extLst>
  </p:cSld>
  <p:clrMapOvr>
    <a:masterClrMapping/>
  </p:clrMapOvr>
  <p:transition>
    <p:fade/>
  </p:transition>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The Old test for independent contractor status</a:t>
            </a:r>
          </a:p>
        </p:txBody>
      </p:sp>
      <p:sp>
        <p:nvSpPr>
          <p:cNvPr id="3" name="Content Placeholder 2" descr="" title=""/>
          <p:cNvSpPr>
            <a:spLocks noGrp="1"/>
          </p:cNvSpPr>
          <p:nvPr>
            <p:ph idx="1"/>
          </p:nvPr>
        </p:nvSpPr>
        <p:spPr>
          <a:xfrm>
            <a:off x="711200" y="1191491"/>
            <a:ext cx="7404100" cy="3066185"/>
          </a:xfrm>
        </p:spPr>
        <p:txBody>
          <a:bodyPr/>
          <a:lstStyle/>
          <a:p>
            <a:pPr lvl="2"/>
            <a:r>
              <a:rPr lang="en-US" dirty="0"/>
              <a:t>The worker’s </a:t>
            </a:r>
            <a:r>
              <a:rPr lang="en-US" b="1" u="sng" dirty="0"/>
              <a:t>opportunity for profit or loss</a:t>
            </a:r>
            <a:r>
              <a:rPr lang="en-US" dirty="0"/>
              <a:t> depending on his managerial skill</a:t>
            </a:r>
          </a:p>
          <a:p>
            <a:pPr lvl="2"/>
            <a:r>
              <a:rPr lang="en-US" dirty="0"/>
              <a:t>Whether the principal or the worker supplies the </a:t>
            </a:r>
            <a:r>
              <a:rPr lang="en-US" b="1" u="sng" dirty="0"/>
              <a:t>instrumentalities, tools, and the place of work</a:t>
            </a:r>
            <a:r>
              <a:rPr lang="en-US" dirty="0"/>
              <a:t> for the person doing the work</a:t>
            </a:r>
          </a:p>
          <a:p>
            <a:pPr lvl="2"/>
            <a:r>
              <a:rPr lang="en-US" dirty="0"/>
              <a:t>The </a:t>
            </a:r>
            <a:r>
              <a:rPr lang="en-US" b="1" u="sng" dirty="0"/>
              <a:t>length of time</a:t>
            </a:r>
            <a:r>
              <a:rPr lang="en-US" b="1" dirty="0"/>
              <a:t> </a:t>
            </a:r>
            <a:r>
              <a:rPr lang="en-US" dirty="0"/>
              <a:t>for which the services are to be performed</a:t>
            </a:r>
          </a:p>
          <a:p>
            <a:pPr lvl="2"/>
            <a:r>
              <a:rPr lang="en-US" dirty="0"/>
              <a:t>The </a:t>
            </a:r>
            <a:r>
              <a:rPr lang="en-US" b="1" u="sng" dirty="0"/>
              <a:t>degree of permanence</a:t>
            </a:r>
            <a:r>
              <a:rPr lang="en-US" b="1" dirty="0"/>
              <a:t> </a:t>
            </a:r>
            <a:r>
              <a:rPr lang="en-US" dirty="0"/>
              <a:t>of the working relationship</a:t>
            </a:r>
          </a:p>
          <a:p>
            <a:pPr lvl="2"/>
            <a:r>
              <a:rPr lang="en-US" dirty="0"/>
              <a:t>The </a:t>
            </a:r>
            <a:r>
              <a:rPr lang="en-US" b="1" u="sng" dirty="0"/>
              <a:t>method of payment</a:t>
            </a:r>
            <a:r>
              <a:rPr lang="en-US" dirty="0"/>
              <a:t>, whether by the time or by the job</a:t>
            </a:r>
          </a:p>
          <a:p>
            <a:pPr lvl="2"/>
            <a:r>
              <a:rPr lang="en-US" dirty="0"/>
              <a:t>Whether or not the </a:t>
            </a:r>
            <a:r>
              <a:rPr lang="en-US" b="1" u="sng" dirty="0"/>
              <a:t>parties believe</a:t>
            </a:r>
            <a:r>
              <a:rPr lang="en-US" b="1" dirty="0"/>
              <a:t> </a:t>
            </a:r>
            <a:r>
              <a:rPr lang="en-US" dirty="0"/>
              <a:t>they are creating the relationship of employer-employee</a:t>
            </a:r>
          </a:p>
          <a:p>
            <a:pPr lvl="2"/>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4</a:t>
            </a:fld>
            <a:endParaRPr lang="en-US" dirty="0"/>
          </a:p>
        </p:txBody>
      </p:sp>
    </p:spTree>
    <p:extLst>
      <p:ext uri="{BB962C8B-B14F-4D97-AF65-F5344CB8AC3E}">
        <p14:creationId xmlns:p14="http://schemas.microsoft.com/office/powerpoint/2010/main" val="1766889552"/>
      </p:ext>
    </p:extLst>
  </p:cSld>
  <p:clrMapOvr>
    <a:masterClrMapping/>
  </p:clrMapOvr>
  <p:transition>
    <p:fade/>
  </p:transition>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Change in the law:  </a:t>
            </a:r>
            <a:r>
              <a:rPr lang="en-US" i="1" dirty="0"/>
              <a:t>Dynamex</a:t>
            </a:r>
            <a:endParaRPr lang="en-US" dirty="0"/>
          </a:p>
        </p:txBody>
      </p:sp>
      <p:sp>
        <p:nvSpPr>
          <p:cNvPr id="3" name="Content Placeholder 2" descr="" title=""/>
          <p:cNvSpPr>
            <a:spLocks noGrp="1"/>
          </p:cNvSpPr>
          <p:nvPr>
            <p:ph idx="1"/>
          </p:nvPr>
        </p:nvSpPr>
        <p:spPr>
          <a:xfrm>
            <a:off x="711200" y="1089891"/>
            <a:ext cx="7404100" cy="3288145"/>
          </a:xfrm>
        </p:spPr>
        <p:txBody>
          <a:bodyPr/>
          <a:lstStyle/>
          <a:p>
            <a:r>
              <a:rPr lang="en-US" i="1" dirty="0" err="1"/>
              <a:t>Dynamex</a:t>
            </a:r>
            <a:r>
              <a:rPr lang="en-US" dirty="0"/>
              <a:t> (2018) announces ABC test requiring the engaging company to prove the answer is yes to three questions for independent contractor classification:</a:t>
            </a:r>
          </a:p>
          <a:p>
            <a:pPr marL="687388" lvl="3" indent="0">
              <a:buNone/>
            </a:pPr>
            <a:r>
              <a:rPr lang="en-US" b="1" dirty="0"/>
              <a:t>A</a:t>
            </a:r>
            <a:r>
              <a:rPr lang="en-US" dirty="0"/>
              <a:t>.  Is the worker </a:t>
            </a:r>
            <a:r>
              <a:rPr lang="en-US" b="1" u="sng" dirty="0"/>
              <a:t>free from the control and direction</a:t>
            </a:r>
            <a:r>
              <a:rPr lang="en-US" dirty="0"/>
              <a:t> of the hiring entity in the performance of the work, both under the contract for the performance of the work and in fact?</a:t>
            </a:r>
          </a:p>
          <a:p>
            <a:pPr marL="687388" lvl="3" indent="0">
              <a:buNone/>
            </a:pPr>
            <a:r>
              <a:rPr lang="en-US" b="1" dirty="0">
                <a:solidFill>
                  <a:schemeClr val="tx2"/>
                </a:solidFill>
              </a:rPr>
              <a:t>B.  </a:t>
            </a:r>
            <a:r>
              <a:rPr lang="en-US" dirty="0">
                <a:solidFill>
                  <a:schemeClr val="tx2"/>
                </a:solidFill>
              </a:rPr>
              <a:t>Does the worker perform work that is </a:t>
            </a:r>
            <a:r>
              <a:rPr lang="en-US" b="1" u="sng" dirty="0">
                <a:solidFill>
                  <a:schemeClr val="tx2"/>
                </a:solidFill>
              </a:rPr>
              <a:t>outside the usual course of the hiring entity’s business</a:t>
            </a:r>
            <a:r>
              <a:rPr lang="en-US" b="1" dirty="0">
                <a:solidFill>
                  <a:schemeClr val="tx2"/>
                </a:solidFill>
              </a:rPr>
              <a:t>?</a:t>
            </a:r>
          </a:p>
          <a:p>
            <a:pPr marL="687388" lvl="3" indent="0">
              <a:buNone/>
            </a:pPr>
            <a:r>
              <a:rPr lang="en-US" b="1" dirty="0"/>
              <a:t>C</a:t>
            </a:r>
            <a:r>
              <a:rPr lang="en-US" dirty="0"/>
              <a:t>.  Is the worker customarily engaged in an </a:t>
            </a:r>
            <a:r>
              <a:rPr lang="en-US" b="1" u="sng" dirty="0"/>
              <a:t>independently established trade, occupation, or business</a:t>
            </a:r>
            <a:r>
              <a:rPr lang="en-US" dirty="0"/>
              <a:t> of the same nature as the work performed for the hiring entity?</a:t>
            </a:r>
          </a:p>
          <a:p>
            <a:pPr lvl="2"/>
            <a:endParaRPr lang="en-US" dirty="0"/>
          </a:p>
          <a:p>
            <a:pPr lvl="2"/>
            <a:endParaRPr lang="en-US" dirty="0"/>
          </a:p>
          <a:p>
            <a:pPr lvl="2"/>
            <a:endParaRPr lang="en-US" dirty="0"/>
          </a:p>
          <a:p>
            <a:pPr lvl="2"/>
            <a:endParaRPr lang="en-US" dirty="0"/>
          </a:p>
          <a:p>
            <a:pPr lvl="2"/>
            <a:endParaRPr lang="en-US" dirty="0"/>
          </a:p>
          <a:p>
            <a:pPr lvl="2"/>
            <a:endParaRPr lang="en-US" dirty="0"/>
          </a:p>
          <a:p>
            <a:endParaRPr lang="en-US" dirty="0"/>
          </a:p>
        </p:txBody>
      </p:sp>
      <p:sp>
        <p:nvSpPr>
          <p:cNvPr id="4" name="Date Placeholder 3" descr="" title=""/>
          <p:cNvSpPr>
            <a:spLocks noGrp="1"/>
          </p:cNvSpPr>
          <p:nvPr>
            <p:ph type="dt" sz="half" idx="10"/>
          </p:nvPr>
        </p:nvSpPr>
        <p:spPr>
          <a:xfrm>
            <a:off x="685799" y="4686300"/>
            <a:ext cx="4428310" cy="342900"/>
          </a:xfrm>
        </p:spPr>
        <p:txBody>
          <a:bodyPr/>
          <a:lstStyle/>
          <a:p>
            <a:r>
              <a:rPr lang="en-US" dirty="0"/>
              <a:t> </a:t>
            </a:r>
            <a:r>
              <a:rPr lang="en-US" i="1" dirty="0" err="1"/>
              <a:t>Dynamex</a:t>
            </a:r>
            <a:r>
              <a:rPr lang="en-US" i="1" dirty="0"/>
              <a:t> Operations West, Inc. v. Superior Court </a:t>
            </a:r>
            <a:r>
              <a:rPr lang="en-US" dirty="0"/>
              <a:t>(2018) 4 </a:t>
            </a:r>
            <a:r>
              <a:rPr lang="en-US" dirty="0" err="1"/>
              <a:t>Cal.5th</a:t>
            </a:r>
            <a:r>
              <a:rPr lang="en-US" dirty="0"/>
              <a:t> 903</a:t>
            </a:r>
          </a:p>
          <a:p>
            <a:endParaRPr lang="en-US" alt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5</a:t>
            </a:fld>
            <a:endParaRPr lang="en-US" dirty="0"/>
          </a:p>
        </p:txBody>
      </p:sp>
    </p:spTree>
    <p:extLst>
      <p:ext uri="{BB962C8B-B14F-4D97-AF65-F5344CB8AC3E}">
        <p14:creationId xmlns:p14="http://schemas.microsoft.com/office/powerpoint/2010/main" val="2002021"/>
      </p:ext>
    </p:extLst>
  </p:cSld>
  <p:clrMapOvr>
    <a:masterClrMapping/>
  </p:clrMapOvr>
  <p:transition>
    <p:fade/>
  </p:transition>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i="1" dirty="0"/>
              <a:t>Dynamex</a:t>
            </a:r>
            <a:r>
              <a:rPr lang="en-US" dirty="0"/>
              <a:t> test is codified in </a:t>
            </a:r>
            <a:r>
              <a:rPr lang="en-US" dirty="0" err="1"/>
              <a:t>california</a:t>
            </a:r>
            <a:endParaRPr lang="en-US" i="1" dirty="0"/>
          </a:p>
        </p:txBody>
      </p:sp>
      <p:sp>
        <p:nvSpPr>
          <p:cNvPr id="3" name="Content Placeholder 2" descr="" title=""/>
          <p:cNvSpPr>
            <a:spLocks noGrp="1"/>
          </p:cNvSpPr>
          <p:nvPr>
            <p:ph idx="1"/>
          </p:nvPr>
        </p:nvSpPr>
        <p:spPr>
          <a:xfrm>
            <a:off x="711200" y="1154545"/>
            <a:ext cx="7404100" cy="3694546"/>
          </a:xfrm>
        </p:spPr>
        <p:txBody>
          <a:bodyPr/>
          <a:lstStyle/>
          <a:p>
            <a:r>
              <a:rPr lang="en-US" dirty="0"/>
              <a:t>Effective 1/1/2020 (L.C. § 2750.3, 3351; </a:t>
            </a:r>
            <a:r>
              <a:rPr lang="en-US" dirty="0" err="1"/>
              <a:t>U.I.C</a:t>
            </a:r>
            <a:r>
              <a:rPr lang="en-US" dirty="0"/>
              <a:t>. § 606.5, 621)</a:t>
            </a:r>
          </a:p>
          <a:p>
            <a:pPr lvl="1"/>
            <a:r>
              <a:rPr lang="en-US" i="1" dirty="0" err="1"/>
              <a:t>Dynamex</a:t>
            </a:r>
            <a:r>
              <a:rPr lang="en-US" dirty="0" err="1"/>
              <a:t>’s</a:t>
            </a:r>
            <a:r>
              <a:rPr lang="en-US" dirty="0"/>
              <a:t> ABC Test applies to Wage Order, Labor Code, and Unemployment Insurance claims</a:t>
            </a:r>
          </a:p>
          <a:p>
            <a:pPr lvl="1"/>
            <a:r>
              <a:rPr lang="en-US" dirty="0"/>
              <a:t>But . . . if any one of </a:t>
            </a:r>
            <a:r>
              <a:rPr lang="en-US" b="1" u="sng" dirty="0"/>
              <a:t>five exceptions</a:t>
            </a:r>
            <a:r>
              <a:rPr lang="en-US" dirty="0"/>
              <a:t> apply, the </a:t>
            </a:r>
            <a:r>
              <a:rPr lang="en-US" i="1" dirty="0" err="1"/>
              <a:t>Borello</a:t>
            </a:r>
            <a:r>
              <a:rPr lang="en-US" dirty="0"/>
              <a:t> multifactor test applies</a:t>
            </a:r>
          </a:p>
          <a:p>
            <a:pPr lvl="1"/>
            <a:r>
              <a:rPr lang="en-US" dirty="0"/>
              <a:t>The California Attorney General and City Attorneys have enforcement authority</a:t>
            </a:r>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6</a:t>
            </a:fld>
            <a:endParaRPr lang="en-US" dirty="0"/>
          </a:p>
        </p:txBody>
      </p:sp>
      <p:pic>
        <p:nvPicPr>
          <p:cNvPr id="6" name="Picture 2" descr=""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892" y="3759200"/>
            <a:ext cx="1985818" cy="129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47816"/>
      </p:ext>
    </p:extLst>
  </p:cSld>
  <p:clrMapOvr>
    <a:masterClrMapping/>
  </p:clrMapOvr>
  <p:transition>
    <p:fade/>
  </p:transition>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177349"/>
            <a:ext cx="7404100" cy="2895600"/>
          </a:xfrm>
        </p:spPr>
        <p:txBody>
          <a:bodyPr/>
          <a:lstStyle/>
          <a:p>
            <a:pPr marL="0" indent="0">
              <a:buNone/>
            </a:pPr>
            <a:r>
              <a:rPr lang="en-US" dirty="0"/>
              <a:t>Five exceptions where the </a:t>
            </a:r>
            <a:r>
              <a:rPr lang="en-US" i="1" dirty="0" err="1"/>
              <a:t>Borello</a:t>
            </a:r>
            <a:r>
              <a:rPr lang="en-US" dirty="0"/>
              <a:t> multifactor test continues to apply:</a:t>
            </a:r>
          </a:p>
          <a:p>
            <a:r>
              <a:rPr lang="en-US" b="1" dirty="0"/>
              <a:t>Occupational Exemptions</a:t>
            </a:r>
          </a:p>
          <a:p>
            <a:r>
              <a:rPr lang="en-US" b="1" dirty="0"/>
              <a:t>Professional Services Exemptions</a:t>
            </a:r>
          </a:p>
          <a:p>
            <a:r>
              <a:rPr lang="en-US" b="1" dirty="0"/>
              <a:t>Business-to-Business Exception</a:t>
            </a:r>
            <a:endParaRPr lang="en-US" dirty="0"/>
          </a:p>
          <a:p>
            <a:r>
              <a:rPr lang="en-US" b="1" dirty="0"/>
              <a:t>Referral Agency Exemption</a:t>
            </a:r>
          </a:p>
          <a:p>
            <a:r>
              <a:rPr lang="en-US" b="1" dirty="0"/>
              <a:t>Construction Industry Exemption</a:t>
            </a:r>
          </a:p>
          <a:p>
            <a:endParaRPr lang="en-US" b="1"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7</a:t>
            </a:fld>
            <a:endParaRPr lang="en-US" dirty="0"/>
          </a:p>
        </p:txBody>
      </p:sp>
    </p:spTree>
    <p:extLst>
      <p:ext uri="{BB962C8B-B14F-4D97-AF65-F5344CB8AC3E}">
        <p14:creationId xmlns:p14="http://schemas.microsoft.com/office/powerpoint/2010/main" val="4096300946"/>
      </p:ext>
    </p:extLst>
  </p:cSld>
  <p:clrMapOvr>
    <a:masterClrMapping/>
  </p:clrMapOvr>
  <p:transition>
    <p:fade/>
  </p:transition>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993648"/>
            <a:ext cx="7404100" cy="3264028"/>
          </a:xfrm>
        </p:spPr>
        <p:txBody>
          <a:bodyPr/>
          <a:lstStyle/>
          <a:p>
            <a:pPr marL="0" indent="0">
              <a:buNone/>
            </a:pPr>
            <a:r>
              <a:rPr lang="en-US" b="1" dirty="0"/>
              <a:t>Occupational Exemption:  Examples</a:t>
            </a:r>
          </a:p>
          <a:p>
            <a:r>
              <a:rPr lang="en-US" dirty="0"/>
              <a:t>Insurance agent licensed by the State </a:t>
            </a:r>
          </a:p>
          <a:p>
            <a:r>
              <a:rPr lang="en-US" dirty="0"/>
              <a:t>Doctors, surgeons, dentists, podiatrists, psychologists, or veterinarians licensed by the State performing professional or medical services provided to or by a health care entity</a:t>
            </a:r>
          </a:p>
          <a:p>
            <a:r>
              <a:rPr lang="en-US" dirty="0"/>
              <a:t>Lawyers, insurance brokers, architects, engineers, private investigators, or accountants licensed by the State</a:t>
            </a:r>
          </a:p>
          <a:p>
            <a:r>
              <a:rPr lang="en-US" dirty="0"/>
              <a:t>Securities brokers/dealers or investment advisers and their agents and representatives that are registered with the Securities and Exchange Commission, the Financial Industry Regulatory Authority or the State of California</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8</a:t>
            </a:fld>
            <a:endParaRPr lang="en-US" dirty="0"/>
          </a:p>
        </p:txBody>
      </p:sp>
    </p:spTree>
    <p:extLst>
      <p:ext uri="{BB962C8B-B14F-4D97-AF65-F5344CB8AC3E}">
        <p14:creationId xmlns:p14="http://schemas.microsoft.com/office/powerpoint/2010/main" val="3132887168"/>
      </p:ext>
    </p:extLst>
  </p:cSld>
  <p:clrMapOvr>
    <a:masterClrMapping/>
  </p:clrMapOvr>
  <p:transition>
    <p:fade/>
  </p:transition>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p:txBody>
          <a:bodyPr/>
          <a:lstStyle/>
          <a:p>
            <a:r>
              <a:rPr lang="en-US" dirty="0"/>
              <a:t>AB 5 – Exceptions to the ABC Test</a:t>
            </a:r>
          </a:p>
        </p:txBody>
      </p:sp>
      <p:sp>
        <p:nvSpPr>
          <p:cNvPr id="3" name="Content Placeholder 2" descr="" title=""/>
          <p:cNvSpPr>
            <a:spLocks noGrp="1"/>
          </p:cNvSpPr>
          <p:nvPr>
            <p:ph idx="1"/>
          </p:nvPr>
        </p:nvSpPr>
        <p:spPr>
          <a:xfrm>
            <a:off x="711200" y="1205058"/>
            <a:ext cx="7404100" cy="3357706"/>
          </a:xfrm>
        </p:spPr>
        <p:txBody>
          <a:bodyPr/>
          <a:lstStyle/>
          <a:p>
            <a:pPr marL="0" indent="0">
              <a:buNone/>
            </a:pPr>
            <a:r>
              <a:rPr lang="en-US" b="1" dirty="0"/>
              <a:t>Occupational Exemption: Examples</a:t>
            </a:r>
            <a:endParaRPr lang="en-US" dirty="0"/>
          </a:p>
          <a:p>
            <a:r>
              <a:rPr lang="en-US" dirty="0"/>
              <a:t>Real estate agent licensed by the State</a:t>
            </a:r>
          </a:p>
          <a:p>
            <a:r>
              <a:rPr lang="en-US" dirty="0"/>
              <a:t>Repossession agent licensed by the State</a:t>
            </a:r>
          </a:p>
          <a:p>
            <a:r>
              <a:rPr lang="en-US" dirty="0"/>
              <a:t>Motor club licensed by the State (i.e. AAA)</a:t>
            </a:r>
          </a:p>
          <a:p>
            <a:r>
              <a:rPr lang="en-US" dirty="0"/>
              <a:t>Cemetery or mineral/oil broker licensed by the state, paid on commission, with written contract </a:t>
            </a:r>
            <a:endParaRPr lang="en-US" b="1" u="sng" dirty="0"/>
          </a:p>
          <a:p>
            <a:r>
              <a:rPr lang="en-US" dirty="0"/>
              <a:t>“Commercial fishermen” on an “American vessel” </a:t>
            </a:r>
          </a:p>
          <a:p>
            <a:endParaRPr lang="en-US" dirty="0"/>
          </a:p>
        </p:txBody>
      </p:sp>
      <p:sp>
        <p:nvSpPr>
          <p:cNvPr id="5" name="Slide Number Placeholder 4" descr="" title=""/>
          <p:cNvSpPr>
            <a:spLocks noGrp="1"/>
          </p:cNvSpPr>
          <p:nvPr>
            <p:ph type="sldNum" sz="quarter" idx="4"/>
          </p:nvPr>
        </p:nvSpPr>
        <p:spPr/>
        <p:txBody>
          <a:bodyPr/>
          <a:lstStyle/>
          <a:p>
            <a:fld id="{E2BEBCCA-46BE-4AF2-8B43-A762ABBDDA38}" type="slidenum">
              <a:rPr lang="en-US" smtClean="0"/>
              <a:pPr/>
              <a:t>9</a:t>
            </a:fld>
            <a:endParaRPr lang="en-US" dirty="0"/>
          </a:p>
        </p:txBody>
      </p:sp>
    </p:spTree>
    <p:extLst>
      <p:ext uri="{BB962C8B-B14F-4D97-AF65-F5344CB8AC3E}">
        <p14:creationId xmlns:p14="http://schemas.microsoft.com/office/powerpoint/2010/main" val="814046817"/>
      </p:ext>
    </p:extLst>
  </p:cSld>
  <p:clrMapOvr>
    <a:masterClrMapping/>
  </p:clrMapOvr>
  <p:transition>
    <p:fade/>
  </p:transition>
</p:sld>
</file>

<file path=ppt/theme/theme1.xml><?xml version="1.0" encoding="utf-8"?>
<a:theme xmlns:thm15="http://schemas.microsoft.com/office/thememl/2012/main" xmlns:a="http://schemas.openxmlformats.org/drawingml/2006/main" name="1Firm">
  <a:themeElements>
    <a:clrScheme name="1Firm 2018">
      <a:dk1>
        <a:srgbClr val="5B6770"/>
      </a:dk1>
      <a:lt1>
        <a:srgbClr val="FFFFFF"/>
      </a:lt1>
      <a:dk2>
        <a:srgbClr val="63513D"/>
      </a:dk2>
      <a:lt2>
        <a:srgbClr val="000000"/>
      </a:lt2>
      <a:accent1>
        <a:srgbClr val="004C97"/>
      </a:accent1>
      <a:accent2>
        <a:srgbClr val="CF6B1F"/>
      </a:accent2>
      <a:accent3>
        <a:srgbClr val="618B00"/>
      </a:accent3>
      <a:accent4>
        <a:srgbClr val="81312F"/>
      </a:accent4>
      <a:accent5>
        <a:srgbClr val="F6BE00"/>
      </a:accent5>
      <a:accent6>
        <a:srgbClr val="2C8B9F"/>
      </a:accent6>
      <a:hlink>
        <a:srgbClr val="004C97"/>
      </a:hlink>
      <a:folHlink>
        <a:srgbClr val="612A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square" lIns="91440" tIns="45720" rIns="91440" bIns="45720" numCol="1" rtlCol="0"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sz="3200" b="1"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200" b="1" i="0" u="none" strike="noStrike" cap="none" normalizeH="0" baseline="0" smtClean="0">
            <a:ln>
              <a:noFill/>
            </a:ln>
            <a:solidFill>
              <a:srgbClr val="003399"/>
            </a:solidFill>
            <a:effectLst/>
            <a:latin typeface="Arial" charset="0"/>
          </a:defRPr>
        </a:defPPr>
      </a:lstStyle>
    </a:lnDef>
    <a:txDef>
      <a:spPr>
        <a:noFill/>
      </a:spPr>
      <a:bodyPr wrap="square" rtlCol="0">
        <a:spAutoFit/>
      </a:bodyPr>
      <a:lstStyle>
        <a:defPPr algn="l">
          <a:defRPr sz="1400" dirty="0" err="1" smtClean="0">
            <a:solidFill>
              <a:srgbClr val="000000"/>
            </a:solidFill>
            <a:latin typeface="+mn-lt"/>
          </a:defRPr>
        </a:defPPr>
      </a:lstStyle>
    </a:txDef>
  </a:objectDefaults>
  <a:extraClrSchemeLst/>
  <a:extLst>
    <a:ext uri="{05A4C25C-085E-4340-85A3-A5531E510DB2}">
      <thm15:themeFamily xmlns:thm15="http://schemas.microsoft.com/office/thememl/2012/main" name="1Firm-6_2019-R" id="{8522CE09-0B5B-7846-8054-A6CF67C252D6}" vid="{15367BA0-3985-8448-8B27-BE58913D2D9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2022-04-05T17:32:18.0000000Z</dcterms:modified>
</coreProperties>
</file>