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95F7-777D-ACDD-0796-17C9F6F36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66900F-FA89-2985-2119-A2DCF1318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32FBE-804C-3C42-216B-0047A8821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6E43-6161-447F-B6EA-8AC6340C60E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969A1-1FD4-A340-1E2A-3AA63C0FE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76DA4-E5DA-85FC-F269-682CA9E7C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5149-FF01-49DE-92F8-3CC1622A7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9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DF65A-0C67-771F-37AA-F28E9FC80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38DFF-AFE4-E8CC-0AE2-4F67ED0E3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7C0D5-6978-5AE1-2035-3BCA5CD90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6E43-6161-447F-B6EA-8AC6340C60E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FEAB4-9E81-80C3-ADE2-6B1344899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67A9B-4B0D-289C-B082-33147A9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5149-FF01-49DE-92F8-3CC1622A7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5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F5FBD7-2B44-3BC4-6A66-7558015BB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4CFB1-D99B-A93E-EC73-C15B4DBF6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1581F-C900-B275-EFCD-EC74659B1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6E43-6161-447F-B6EA-8AC6340C60E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49774-85BF-36DA-684B-167BA655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D8A27-EDD9-86B7-A74A-187E02C81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5149-FF01-49DE-92F8-3CC1622A7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0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7A5D0-2504-F0BD-8A64-0D4DE457E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10E0D-6343-DD88-B38D-ADB858B4A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3067B-F4BA-8F1F-444C-2064B1E1F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6E43-6161-447F-B6EA-8AC6340C60E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FD121-C4AF-C1FB-0581-121BAD01D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6336E-2AA8-0EE0-B342-F4FD7021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5149-FF01-49DE-92F8-3CC1622A7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4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746DA-F265-F291-B93A-CCE9D8CF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27BA4-58A4-D3AD-549B-FC0CB90A1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31920-80B9-5E6F-04D0-0E8AC2CE0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6E43-6161-447F-B6EA-8AC6340C60E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5B7B9-4CA5-0001-6D9B-1431098B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B9029-2D5B-ABAA-87DF-CF7B9838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5149-FF01-49DE-92F8-3CC1622A7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7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C459E-DDA0-D74F-86BF-22DB19F34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9393F-13C5-5992-7C11-CADFB04DC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C25ED-F505-290D-CAC0-0211E173C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DCDBA-5A6D-2DE7-8834-CC9AE5B0D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6E43-6161-447F-B6EA-8AC6340C60E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9D8E9-8B5B-10D3-0B2A-6AC9A945D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9D07C-A5DB-D377-9806-7CE02A496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5149-FF01-49DE-92F8-3CC1622A7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5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2FDF-19BA-A977-5B00-9E3155E58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F6579-C6CC-4A90-E2D0-EAE17B9C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131BAA-1CB2-9EF2-496E-48E9EB192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E8F826-2D12-27F9-FC75-3DF3DB019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C27715-96BB-5B44-92E0-9C3DD50240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79A2F8-1F3C-7AB5-24CA-5539B856D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6E43-6161-447F-B6EA-8AC6340C60E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A557AA-0FE1-1D59-DEC3-5159F1C7F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CA963C-B7BC-A1B0-B685-BE274075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5149-FF01-49DE-92F8-3CC1622A7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0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84250-5B0A-663C-E4E4-E0CF162BF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5B9560-08DE-6EDA-B158-9304A8095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6E43-6161-447F-B6EA-8AC6340C60E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F856C-5F0D-04D4-7061-0D471EAEA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49CD28-3339-60D4-87C2-0C211682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5149-FF01-49DE-92F8-3CC1622A7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D5293-36FC-D4AE-34B1-19C36CB40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6E43-6161-447F-B6EA-8AC6340C60E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0E7701-5A7A-2614-8AE2-E190DDF5D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122A1-7590-827B-32EC-658014373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5149-FF01-49DE-92F8-3CC1622A7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4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1B727-F55F-6782-40F6-9EFF9971B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55447-C0C5-9508-EBA5-8C5346CA8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7E59C-F674-9FB7-AA4A-D92E8353F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92CDDA-3861-2C81-9B3D-DC902FED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6E43-6161-447F-B6EA-8AC6340C60E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4C9A44-F2D1-8470-AEED-B46FD557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3C817-9081-BADB-14E9-66A9CCEE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5149-FF01-49DE-92F8-3CC1622A7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7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F2B9A-8DF3-F1A9-7361-96430C5D4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7E3D85-6D56-B736-7EF4-A56339E57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2D2CB-2634-9B25-E917-D2198CC01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17F8B-35DA-8365-8318-7064A0B1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6E43-6161-447F-B6EA-8AC6340C60E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9B9AC-938C-B6FD-263A-BF4671B86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1CE1C-F2AC-A548-63EB-2CABF7C2F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65149-FF01-49DE-92F8-3CC1622A7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8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DD1047-53C7-CAD4-4EDB-B8DF25C0B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8092A-DD34-1876-A62E-10CE662A8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B3281-FCE2-EEB4-80C9-7F5E234556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16E43-6161-447F-B6EA-8AC6340C60E1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96CAA-B9D9-82BE-7CCF-106E8E5E0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7EA6F-0D79-33AA-0A42-0F244D987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65149-FF01-49DE-92F8-3CC1622A7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9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AABEB-D2CC-3C04-C0EB-1F9DE8F026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DF31D-33F4-DCD1-BE86-76CF2B273F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text, screenshot, diagram, parallel&#10;&#10;Description automatically generated">
            <a:extLst>
              <a:ext uri="{FF2B5EF4-FFF2-40B4-BE49-F238E27FC236}">
                <a16:creationId xmlns:a16="http://schemas.microsoft.com/office/drawing/2014/main" id="{84E77BF9-59C5-71AB-683C-9C84E9E10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0"/>
            <a:ext cx="5486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44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28944812B99147A86721973B6C0E86" ma:contentTypeVersion="13" ma:contentTypeDescription="Create a new document." ma:contentTypeScope="" ma:versionID="5f76faf439097562b39824fb72648b9e">
  <xsd:schema xmlns:xsd="http://www.w3.org/2001/XMLSchema" xmlns:xs="http://www.w3.org/2001/XMLSchema" xmlns:p="http://schemas.microsoft.com/office/2006/metadata/properties" xmlns:ns2="956a3c55-baf7-42f6-86b0-9467cd5ec086" xmlns:ns3="ba93c9fb-d7c3-4653-9274-7da9a4a0c6c5" targetNamespace="http://schemas.microsoft.com/office/2006/metadata/properties" ma:root="true" ma:fieldsID="4faaac35117e84a4432e7c0340535cb7" ns2:_="" ns3:_="">
    <xsd:import namespace="956a3c55-baf7-42f6-86b0-9467cd5ec086"/>
    <xsd:import namespace="ba93c9fb-d7c3-4653-9274-7da9a4a0c6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6a3c55-baf7-42f6-86b0-9467cd5ec0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03611b4-51c1-4ca1-b85c-c786090b79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3c9fb-d7c3-4653-9274-7da9a4a0c6c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58a2b7a-45ea-4d01-8715-97f16d189ecf}" ma:internalName="TaxCatchAll" ma:showField="CatchAllData" ma:web="ba93c9fb-d7c3-4653-9274-7da9a4a0c6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56a3c55-baf7-42f6-86b0-9467cd5ec086">
      <Terms xmlns="http://schemas.microsoft.com/office/infopath/2007/PartnerControls"/>
    </lcf76f155ced4ddcb4097134ff3c332f>
    <TaxCatchAll xmlns="ba93c9fb-d7c3-4653-9274-7da9a4a0c6c5" xsi:nil="true"/>
  </documentManagement>
</p:properties>
</file>

<file path=customXml/itemProps1.xml><?xml version="1.0" encoding="utf-8"?>
<ds:datastoreItem xmlns:ds="http://schemas.openxmlformats.org/officeDocument/2006/customXml" ds:itemID="{53581348-077B-4F7A-9D52-74C9896E1421}"/>
</file>

<file path=customXml/itemProps2.xml><?xml version="1.0" encoding="utf-8"?>
<ds:datastoreItem xmlns:ds="http://schemas.openxmlformats.org/officeDocument/2006/customXml" ds:itemID="{EF2F5EFC-D52B-45DD-AD98-0064F509C7E5}"/>
</file>

<file path=customXml/itemProps3.xml><?xml version="1.0" encoding="utf-8"?>
<ds:datastoreItem xmlns:ds="http://schemas.openxmlformats.org/officeDocument/2006/customXml" ds:itemID="{4B8044F2-9E09-4D2C-BE61-88A620A8FDA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Kelley</dc:creator>
  <cp:lastModifiedBy>Melissa Kelley</cp:lastModifiedBy>
  <cp:revision>1</cp:revision>
  <dcterms:created xsi:type="dcterms:W3CDTF">2023-05-03T16:52:04Z</dcterms:created>
  <dcterms:modified xsi:type="dcterms:W3CDTF">2023-05-03T23:21:32Z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0x010100BF28944812B99147A86721973B6C0E86</vt:lpwstr>
  </property>
</Properties>
</file>