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3"/>
  </p:sldMasterIdLst>
  <p:notesMasterIdLst>
    <p:notesMasterId r:id="rId8"/>
  </p:notesMasterIdLst>
  <p:sldIdLst>
    <p:sldId id="277" r:id="rId4"/>
    <p:sldId id="278" r:id="rId5"/>
    <p:sldId id="273" r:id="rId6"/>
    <p:sldId id="274" r:id="rId7"/>
  </p:sldIdLst>
  <p:sldSz cx="8291513" cy="6218238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959" userDrawn="1">
          <p15:clr>
            <a:srgbClr val="A4A3A4"/>
          </p15:clr>
        </p15:guide>
        <p15:guide id="2" pos="2612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ivqLwfsN9QI7hGytHsQErYJ+G0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1F8"/>
    <a:srgbClr val="C5D8F1"/>
    <a:srgbClr val="101C76"/>
    <a:srgbClr val="F5A099"/>
    <a:srgbClr val="672902"/>
    <a:srgbClr val="8839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2DCE1F-B535-40C2-B2F0-B036853F3893}" v="5" dt="2023-05-03T16:39:40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4" autoAdjust="0"/>
    <p:restoredTop sz="94257" autoAdjust="0"/>
  </p:normalViewPr>
  <p:slideViewPr>
    <p:cSldViewPr snapToGrid="0">
      <p:cViewPr varScale="1">
        <p:scale>
          <a:sx n="85" d="100"/>
          <a:sy n="85" d="100"/>
        </p:scale>
        <p:origin x="1680" y="67"/>
      </p:cViewPr>
      <p:guideLst>
        <p:guide orient="horz" pos="1959"/>
        <p:guide pos="26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36" Type="http://schemas.microsoft.com/office/2015/10/relationships/revisionInfo" Target="revisionInfo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30" Type="http://customschemas.google.com/relationships/presentationmetadata" Target="metadata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Kelley" userId="694fac88-0fc8-44ef-b02f-2bb1b18f304a" providerId="ADAL" clId="{002DCE1F-B535-40C2-B2F0-B036853F3893}"/>
    <pc:docChg chg="custSel addSld modSld sldOrd">
      <pc:chgData name="Melissa Kelley" userId="694fac88-0fc8-44ef-b02f-2bb1b18f304a" providerId="ADAL" clId="{002DCE1F-B535-40C2-B2F0-B036853F3893}" dt="2023-05-03T16:39:50.338" v="96" actId="1076"/>
      <pc:docMkLst>
        <pc:docMk/>
      </pc:docMkLst>
      <pc:sldChg chg="modSp mod">
        <pc:chgData name="Melissa Kelley" userId="694fac88-0fc8-44ef-b02f-2bb1b18f304a" providerId="ADAL" clId="{002DCE1F-B535-40C2-B2F0-B036853F3893}" dt="2023-05-03T16:37:04.825" v="27" actId="20577"/>
        <pc:sldMkLst>
          <pc:docMk/>
          <pc:sldMk cId="628992382" sldId="277"/>
        </pc:sldMkLst>
        <pc:spChg chg="mod">
          <ac:chgData name="Melissa Kelley" userId="694fac88-0fc8-44ef-b02f-2bb1b18f304a" providerId="ADAL" clId="{002DCE1F-B535-40C2-B2F0-B036853F3893}" dt="2023-05-03T16:37:04.825" v="27" actId="20577"/>
          <ac:spMkLst>
            <pc:docMk/>
            <pc:sldMk cId="628992382" sldId="277"/>
            <ac:spMk id="3" creationId="{08D3F626-587B-4D84-A198-C64D8E417E11}"/>
          </ac:spMkLst>
        </pc:spChg>
      </pc:sldChg>
      <pc:sldChg chg="addSp modSp new mod ord">
        <pc:chgData name="Melissa Kelley" userId="694fac88-0fc8-44ef-b02f-2bb1b18f304a" providerId="ADAL" clId="{002DCE1F-B535-40C2-B2F0-B036853F3893}" dt="2023-05-03T16:39:50.338" v="96" actId="1076"/>
        <pc:sldMkLst>
          <pc:docMk/>
          <pc:sldMk cId="4279232252" sldId="278"/>
        </pc:sldMkLst>
        <pc:spChg chg="add mod">
          <ac:chgData name="Melissa Kelley" userId="694fac88-0fc8-44ef-b02f-2bb1b18f304a" providerId="ADAL" clId="{002DCE1F-B535-40C2-B2F0-B036853F3893}" dt="2023-05-03T16:37:53.289" v="32" actId="1076"/>
          <ac:spMkLst>
            <pc:docMk/>
            <pc:sldMk cId="4279232252" sldId="278"/>
            <ac:spMk id="3" creationId="{BA5D03A2-5CB5-D130-1855-7F2750BC1CB7}"/>
          </ac:spMkLst>
        </pc:spChg>
        <pc:spChg chg="add mod">
          <ac:chgData name="Melissa Kelley" userId="694fac88-0fc8-44ef-b02f-2bb1b18f304a" providerId="ADAL" clId="{002DCE1F-B535-40C2-B2F0-B036853F3893}" dt="2023-05-03T16:38:32.330" v="63" actId="1076"/>
          <ac:spMkLst>
            <pc:docMk/>
            <pc:sldMk cId="4279232252" sldId="278"/>
            <ac:spMk id="4" creationId="{8EBAEF12-BF49-A3AF-EEF5-048F5B07893C}"/>
          </ac:spMkLst>
        </pc:spChg>
        <pc:spChg chg="add mod">
          <ac:chgData name="Melissa Kelley" userId="694fac88-0fc8-44ef-b02f-2bb1b18f304a" providerId="ADAL" clId="{002DCE1F-B535-40C2-B2F0-B036853F3893}" dt="2023-05-03T16:39:47.167" v="95" actId="1076"/>
          <ac:spMkLst>
            <pc:docMk/>
            <pc:sldMk cId="4279232252" sldId="278"/>
            <ac:spMk id="5" creationId="{E45BDE91-CC29-45CC-E00E-B09F9A648337}"/>
          </ac:spMkLst>
        </pc:spChg>
        <pc:spChg chg="add mod">
          <ac:chgData name="Melissa Kelley" userId="694fac88-0fc8-44ef-b02f-2bb1b18f304a" providerId="ADAL" clId="{002DCE1F-B535-40C2-B2F0-B036853F3893}" dt="2023-05-03T16:38:49.203" v="65" actId="1076"/>
          <ac:spMkLst>
            <pc:docMk/>
            <pc:sldMk cId="4279232252" sldId="278"/>
            <ac:spMk id="6" creationId="{FDEC967A-299B-CA16-AC4F-431BDC63C9EA}"/>
          </ac:spMkLst>
        </pc:spChg>
        <pc:spChg chg="add mod">
          <ac:chgData name="Melissa Kelley" userId="694fac88-0fc8-44ef-b02f-2bb1b18f304a" providerId="ADAL" clId="{002DCE1F-B535-40C2-B2F0-B036853F3893}" dt="2023-05-03T16:39:50.338" v="96" actId="1076"/>
          <ac:spMkLst>
            <pc:docMk/>
            <pc:sldMk cId="4279232252" sldId="278"/>
            <ac:spMk id="8" creationId="{05235A01-79BB-96E8-5213-999E0DD551CC}"/>
          </ac:spMkLst>
        </pc:spChg>
        <pc:cxnChg chg="add mod">
          <ac:chgData name="Melissa Kelley" userId="694fac88-0fc8-44ef-b02f-2bb1b18f304a" providerId="ADAL" clId="{002DCE1F-B535-40C2-B2F0-B036853F3893}" dt="2023-05-03T16:39:39.493" v="92" actId="1076"/>
          <ac:cxnSpMkLst>
            <pc:docMk/>
            <pc:sldMk cId="4279232252" sldId="278"/>
            <ac:cxnSpMk id="7" creationId="{F6F88A96-225D-3B67-7F9E-852207E46190}"/>
          </ac:cxnSpMkLst>
        </pc:cxnChg>
        <pc:cxnChg chg="add mod">
          <ac:chgData name="Melissa Kelley" userId="694fac88-0fc8-44ef-b02f-2bb1b18f304a" providerId="ADAL" clId="{002DCE1F-B535-40C2-B2F0-B036853F3893}" dt="2023-05-03T16:39:43.725" v="94" actId="1076"/>
          <ac:cxnSpMkLst>
            <pc:docMk/>
            <pc:sldMk cId="4279232252" sldId="278"/>
            <ac:cxnSpMk id="9" creationId="{C8C2BB5F-4CF3-06F0-83B4-BA1F170DA581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 txBox="1">
            <a:spLocks noGrp="1"/>
          </p:cNvSpPr>
          <p:nvPr>
            <p:ph type="ctrTitle"/>
          </p:nvPr>
        </p:nvSpPr>
        <p:spPr>
          <a:xfrm>
            <a:off x="621864" y="1931687"/>
            <a:ext cx="7047786" cy="1332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1C7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subTitle" idx="1"/>
          </p:nvPr>
        </p:nvSpPr>
        <p:spPr>
          <a:xfrm>
            <a:off x="1243729" y="3523670"/>
            <a:ext cx="5804059" cy="1589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34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296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dt" idx="10"/>
          </p:nvPr>
        </p:nvSpPr>
        <p:spPr>
          <a:xfrm>
            <a:off x="414576" y="5763386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23" name="Google Shape;23;p17"/>
          <p:cNvSpPr txBox="1">
            <a:spLocks noGrp="1"/>
          </p:cNvSpPr>
          <p:nvPr>
            <p:ph type="ftr" idx="11"/>
          </p:nvPr>
        </p:nvSpPr>
        <p:spPr>
          <a:xfrm>
            <a:off x="2832934" y="5763386"/>
            <a:ext cx="262564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24" name="Google Shape;24;p17"/>
          <p:cNvSpPr txBox="1">
            <a:spLocks noGrp="1"/>
          </p:cNvSpPr>
          <p:nvPr>
            <p:ph type="sldNum" idx="12"/>
          </p:nvPr>
        </p:nvSpPr>
        <p:spPr>
          <a:xfrm>
            <a:off x="6219281" y="5836546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12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1"/>
          <p:cNvSpPr txBox="1">
            <a:spLocks noGrp="1"/>
          </p:cNvSpPr>
          <p:nvPr>
            <p:ph type="title"/>
          </p:nvPr>
        </p:nvSpPr>
        <p:spPr>
          <a:xfrm>
            <a:off x="654972" y="3995796"/>
            <a:ext cx="7047786" cy="1235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1C76"/>
              </a:buClr>
              <a:buSzPts val="4000"/>
              <a:buFont typeface="Verdana"/>
              <a:buNone/>
              <a:defRPr sz="2467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body" idx="1"/>
          </p:nvPr>
        </p:nvSpPr>
        <p:spPr>
          <a:xfrm>
            <a:off x="654972" y="2635556"/>
            <a:ext cx="7047786" cy="136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281931" lvl="0" indent="-140966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233">
                <a:solidFill>
                  <a:srgbClr val="888888"/>
                </a:solidFill>
              </a:defRPr>
            </a:lvl1pPr>
            <a:lvl2pPr marL="563861" lvl="1" indent="-140966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110">
                <a:solidFill>
                  <a:srgbClr val="888888"/>
                </a:solidFill>
              </a:defRPr>
            </a:lvl2pPr>
            <a:lvl3pPr marL="845793" lvl="2" indent="-14096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987">
                <a:solidFill>
                  <a:srgbClr val="888888"/>
                </a:solidFill>
              </a:defRPr>
            </a:lvl3pPr>
            <a:lvl4pPr marL="1127723" lvl="3" indent="-140966" algn="l">
              <a:lnSpc>
                <a:spcPct val="100000"/>
              </a:lnSpc>
              <a:spcBef>
                <a:spcPts val="1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863">
                <a:solidFill>
                  <a:srgbClr val="888888"/>
                </a:solidFill>
              </a:defRPr>
            </a:lvl4pPr>
            <a:lvl5pPr marL="1409654" lvl="4" indent="-140966" algn="l">
              <a:lnSpc>
                <a:spcPct val="100000"/>
              </a:lnSpc>
              <a:spcBef>
                <a:spcPts val="1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863">
                <a:solidFill>
                  <a:srgbClr val="888888"/>
                </a:solidFill>
              </a:defRPr>
            </a:lvl5pPr>
            <a:lvl6pPr marL="1691585" lvl="5" indent="-140966" algn="l">
              <a:lnSpc>
                <a:spcPct val="100000"/>
              </a:lnSpc>
              <a:spcBef>
                <a:spcPts val="1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863">
                <a:solidFill>
                  <a:srgbClr val="888888"/>
                </a:solidFill>
              </a:defRPr>
            </a:lvl6pPr>
            <a:lvl7pPr marL="1973516" lvl="6" indent="-140966" algn="l">
              <a:lnSpc>
                <a:spcPct val="100000"/>
              </a:lnSpc>
              <a:spcBef>
                <a:spcPts val="1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863">
                <a:solidFill>
                  <a:srgbClr val="888888"/>
                </a:solidFill>
              </a:defRPr>
            </a:lvl7pPr>
            <a:lvl8pPr marL="2255447" lvl="7" indent="-140966" algn="l">
              <a:lnSpc>
                <a:spcPct val="100000"/>
              </a:lnSpc>
              <a:spcBef>
                <a:spcPts val="1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863">
                <a:solidFill>
                  <a:srgbClr val="888888"/>
                </a:solidFill>
              </a:defRPr>
            </a:lvl8pPr>
            <a:lvl9pPr marL="2537378" lvl="8" indent="-140966" algn="l">
              <a:lnSpc>
                <a:spcPct val="100000"/>
              </a:lnSpc>
              <a:spcBef>
                <a:spcPts val="1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863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Google Shape;34;p21"/>
          <p:cNvSpPr txBox="1">
            <a:spLocks noGrp="1"/>
          </p:cNvSpPr>
          <p:nvPr>
            <p:ph type="dt" idx="10"/>
          </p:nvPr>
        </p:nvSpPr>
        <p:spPr>
          <a:xfrm>
            <a:off x="414576" y="5763386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5" name="Google Shape;35;p21"/>
          <p:cNvSpPr txBox="1">
            <a:spLocks noGrp="1"/>
          </p:cNvSpPr>
          <p:nvPr>
            <p:ph type="ftr" idx="11"/>
          </p:nvPr>
        </p:nvSpPr>
        <p:spPr>
          <a:xfrm>
            <a:off x="2832934" y="5763386"/>
            <a:ext cx="262564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7" name="Google Shape;14;p16">
            <a:extLst>
              <a:ext uri="{FF2B5EF4-FFF2-40B4-BE49-F238E27FC236}">
                <a16:creationId xmlns:a16="http://schemas.microsoft.com/office/drawing/2014/main" id="{0E9BF973-777C-42D4-AFB5-279B458D864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218635" y="5734597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550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2"/>
          <p:cNvSpPr txBox="1">
            <a:spLocks noGrp="1"/>
          </p:cNvSpPr>
          <p:nvPr>
            <p:ph type="title"/>
          </p:nvPr>
        </p:nvSpPr>
        <p:spPr>
          <a:xfrm>
            <a:off x="414576" y="207276"/>
            <a:ext cx="7462362" cy="1036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1C7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1"/>
          </p:nvPr>
        </p:nvSpPr>
        <p:spPr>
          <a:xfrm>
            <a:off x="414578" y="1450925"/>
            <a:ext cx="3662085" cy="410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81931" lvl="0" indent="-250605" algn="l">
              <a:lnSpc>
                <a:spcPct val="100000"/>
              </a:lnSpc>
              <a:spcBef>
                <a:spcPts val="345"/>
              </a:spcBef>
              <a:spcAft>
                <a:spcPts val="0"/>
              </a:spcAft>
              <a:buClr>
                <a:srgbClr val="101C76"/>
              </a:buClr>
              <a:buSzPts val="2800"/>
              <a:buChar char="•"/>
              <a:defRPr sz="1727"/>
            </a:lvl1pPr>
            <a:lvl2pPr marL="563861" lvl="1" indent="-234943" algn="l">
              <a:lnSpc>
                <a:spcPct val="100000"/>
              </a:lnSpc>
              <a:spcBef>
                <a:spcPts val="296"/>
              </a:spcBef>
              <a:spcAft>
                <a:spcPts val="0"/>
              </a:spcAft>
              <a:buClr>
                <a:srgbClr val="101C76"/>
              </a:buClr>
              <a:buSzPts val="2400"/>
              <a:buChar char="–"/>
              <a:defRPr sz="1480"/>
            </a:lvl2pPr>
            <a:lvl3pPr marL="845793" lvl="2" indent="-219280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101C76"/>
              </a:buClr>
              <a:buSzPts val="2000"/>
              <a:buChar char="•"/>
              <a:defRPr sz="1233"/>
            </a:lvl3pPr>
            <a:lvl4pPr marL="1127723" lvl="3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–"/>
              <a:defRPr sz="1110"/>
            </a:lvl4pPr>
            <a:lvl5pPr marL="1409654" lvl="4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»"/>
              <a:defRPr sz="1110"/>
            </a:lvl5pPr>
            <a:lvl6pPr marL="1691585" lvl="5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10"/>
            </a:lvl6pPr>
            <a:lvl7pPr marL="1973516" lvl="6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10"/>
            </a:lvl7pPr>
            <a:lvl8pPr marL="2255447" lvl="7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10"/>
            </a:lvl8pPr>
            <a:lvl9pPr marL="2537378" lvl="8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2"/>
          </p:nvPr>
        </p:nvSpPr>
        <p:spPr>
          <a:xfrm>
            <a:off x="4214854" y="1450925"/>
            <a:ext cx="3662085" cy="410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81931" lvl="0" indent="-250605" algn="l">
              <a:lnSpc>
                <a:spcPct val="100000"/>
              </a:lnSpc>
              <a:spcBef>
                <a:spcPts val="345"/>
              </a:spcBef>
              <a:spcAft>
                <a:spcPts val="0"/>
              </a:spcAft>
              <a:buClr>
                <a:srgbClr val="101C76"/>
              </a:buClr>
              <a:buSzPts val="2800"/>
              <a:buChar char="•"/>
              <a:defRPr sz="1727"/>
            </a:lvl1pPr>
            <a:lvl2pPr marL="563861" lvl="1" indent="-234943" algn="l">
              <a:lnSpc>
                <a:spcPct val="100000"/>
              </a:lnSpc>
              <a:spcBef>
                <a:spcPts val="296"/>
              </a:spcBef>
              <a:spcAft>
                <a:spcPts val="0"/>
              </a:spcAft>
              <a:buClr>
                <a:srgbClr val="101C76"/>
              </a:buClr>
              <a:buSzPts val="2400"/>
              <a:buChar char="–"/>
              <a:defRPr sz="1480"/>
            </a:lvl2pPr>
            <a:lvl3pPr marL="845793" lvl="2" indent="-219280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101C76"/>
              </a:buClr>
              <a:buSzPts val="2000"/>
              <a:buChar char="•"/>
              <a:defRPr sz="1233"/>
            </a:lvl3pPr>
            <a:lvl4pPr marL="1127723" lvl="3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–"/>
              <a:defRPr sz="1110"/>
            </a:lvl4pPr>
            <a:lvl5pPr marL="1409654" lvl="4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»"/>
              <a:defRPr sz="1110"/>
            </a:lvl5pPr>
            <a:lvl6pPr marL="1691585" lvl="5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10"/>
            </a:lvl6pPr>
            <a:lvl7pPr marL="1973516" lvl="6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10"/>
            </a:lvl7pPr>
            <a:lvl8pPr marL="2255447" lvl="7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10"/>
            </a:lvl8pPr>
            <a:lvl9pPr marL="2537378" lvl="8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Google Shape;41;p22"/>
          <p:cNvSpPr txBox="1">
            <a:spLocks noGrp="1"/>
          </p:cNvSpPr>
          <p:nvPr>
            <p:ph type="dt" idx="10"/>
          </p:nvPr>
        </p:nvSpPr>
        <p:spPr>
          <a:xfrm>
            <a:off x="414576" y="5763386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42" name="Google Shape;42;p22"/>
          <p:cNvSpPr txBox="1">
            <a:spLocks noGrp="1"/>
          </p:cNvSpPr>
          <p:nvPr>
            <p:ph type="ftr" idx="11"/>
          </p:nvPr>
        </p:nvSpPr>
        <p:spPr>
          <a:xfrm>
            <a:off x="2832934" y="5763386"/>
            <a:ext cx="262564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8" name="Google Shape;14;p16">
            <a:extLst>
              <a:ext uri="{FF2B5EF4-FFF2-40B4-BE49-F238E27FC236}">
                <a16:creationId xmlns:a16="http://schemas.microsoft.com/office/drawing/2014/main" id="{236303B1-B2E8-4D31-8B39-CB571C219E2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218635" y="5734597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60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>
            <a:spLocks noGrp="1"/>
          </p:cNvSpPr>
          <p:nvPr>
            <p:ph type="title"/>
          </p:nvPr>
        </p:nvSpPr>
        <p:spPr>
          <a:xfrm>
            <a:off x="414576" y="207276"/>
            <a:ext cx="7462362" cy="1036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1C76"/>
              </a:buClr>
              <a:buSzPts val="4000"/>
              <a:buFont typeface="Verdana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body" idx="1"/>
          </p:nvPr>
        </p:nvSpPr>
        <p:spPr>
          <a:xfrm>
            <a:off x="414578" y="1391909"/>
            <a:ext cx="3663525" cy="58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281931" lvl="0" indent="-140966" algn="l">
              <a:lnSpc>
                <a:spcPct val="100000"/>
              </a:lnSpc>
              <a:spcBef>
                <a:spcPts val="296"/>
              </a:spcBef>
              <a:spcAft>
                <a:spcPts val="0"/>
              </a:spcAft>
              <a:buClr>
                <a:srgbClr val="101C76"/>
              </a:buClr>
              <a:buSzPts val="2400"/>
              <a:buNone/>
              <a:defRPr sz="1480" b="1"/>
            </a:lvl1pPr>
            <a:lvl2pPr marL="563861" lvl="1" indent="-140966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101C76"/>
              </a:buClr>
              <a:buSzPts val="2000"/>
              <a:buNone/>
              <a:defRPr sz="1233" b="1"/>
            </a:lvl2pPr>
            <a:lvl3pPr marL="845793" lvl="2" indent="-140966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None/>
              <a:defRPr sz="1110" b="1"/>
            </a:lvl3pPr>
            <a:lvl4pPr marL="1127723" lvl="3" indent="-14096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rgbClr val="101C76"/>
              </a:buClr>
              <a:buSzPts val="1600"/>
              <a:buNone/>
              <a:defRPr sz="987" b="1"/>
            </a:lvl4pPr>
            <a:lvl5pPr marL="1409654" lvl="4" indent="-14096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rgbClr val="101C76"/>
              </a:buClr>
              <a:buSzPts val="1600"/>
              <a:buNone/>
              <a:defRPr sz="987" b="1"/>
            </a:lvl5pPr>
            <a:lvl6pPr marL="1691585" lvl="5" indent="-14096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87" b="1"/>
            </a:lvl6pPr>
            <a:lvl7pPr marL="1973516" lvl="6" indent="-14096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87" b="1"/>
            </a:lvl7pPr>
            <a:lvl8pPr marL="2255447" lvl="7" indent="-14096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87" b="1"/>
            </a:lvl8pPr>
            <a:lvl9pPr marL="2537378" lvl="8" indent="-14096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2"/>
          </p:nvPr>
        </p:nvSpPr>
        <p:spPr>
          <a:xfrm>
            <a:off x="414578" y="1971990"/>
            <a:ext cx="3663525" cy="3582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81931" lvl="0" indent="-234943" algn="l">
              <a:lnSpc>
                <a:spcPct val="100000"/>
              </a:lnSpc>
              <a:spcBef>
                <a:spcPts val="296"/>
              </a:spcBef>
              <a:spcAft>
                <a:spcPts val="0"/>
              </a:spcAft>
              <a:buClr>
                <a:srgbClr val="101C76"/>
              </a:buClr>
              <a:buSzPts val="2400"/>
              <a:buChar char="•"/>
              <a:defRPr sz="1480"/>
            </a:lvl1pPr>
            <a:lvl2pPr marL="563861" lvl="1" indent="-219280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101C76"/>
              </a:buClr>
              <a:buSzPts val="2000"/>
              <a:buChar char="–"/>
              <a:defRPr sz="1233"/>
            </a:lvl2pPr>
            <a:lvl3pPr marL="845793" lvl="2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•"/>
              <a:defRPr sz="1110"/>
            </a:lvl3pPr>
            <a:lvl4pPr marL="1127723" lvl="3" indent="-20361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rgbClr val="101C76"/>
              </a:buClr>
              <a:buSzPts val="1600"/>
              <a:buChar char="–"/>
              <a:defRPr sz="987"/>
            </a:lvl4pPr>
            <a:lvl5pPr marL="1409654" lvl="4" indent="-20361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rgbClr val="101C76"/>
              </a:buClr>
              <a:buSzPts val="1600"/>
              <a:buChar char="»"/>
              <a:defRPr sz="987"/>
            </a:lvl5pPr>
            <a:lvl6pPr marL="1691585" lvl="5" indent="-20361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87"/>
            </a:lvl6pPr>
            <a:lvl7pPr marL="1973516" lvl="6" indent="-20361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87"/>
            </a:lvl7pPr>
            <a:lvl8pPr marL="2255447" lvl="7" indent="-20361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87"/>
            </a:lvl8pPr>
            <a:lvl9pPr marL="2537378" lvl="8" indent="-20361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3"/>
          </p:nvPr>
        </p:nvSpPr>
        <p:spPr>
          <a:xfrm>
            <a:off x="4211975" y="1391909"/>
            <a:ext cx="3664964" cy="58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281931" lvl="0" indent="-140966" algn="l">
              <a:lnSpc>
                <a:spcPct val="100000"/>
              </a:lnSpc>
              <a:spcBef>
                <a:spcPts val="296"/>
              </a:spcBef>
              <a:spcAft>
                <a:spcPts val="0"/>
              </a:spcAft>
              <a:buClr>
                <a:srgbClr val="101C76"/>
              </a:buClr>
              <a:buSzPts val="2400"/>
              <a:buNone/>
              <a:defRPr sz="1480" b="1"/>
            </a:lvl1pPr>
            <a:lvl2pPr marL="563861" lvl="1" indent="-140966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101C76"/>
              </a:buClr>
              <a:buSzPts val="2000"/>
              <a:buNone/>
              <a:defRPr sz="1233" b="1"/>
            </a:lvl2pPr>
            <a:lvl3pPr marL="845793" lvl="2" indent="-140966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None/>
              <a:defRPr sz="1110" b="1"/>
            </a:lvl3pPr>
            <a:lvl4pPr marL="1127723" lvl="3" indent="-14096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rgbClr val="101C76"/>
              </a:buClr>
              <a:buSzPts val="1600"/>
              <a:buNone/>
              <a:defRPr sz="987" b="1"/>
            </a:lvl4pPr>
            <a:lvl5pPr marL="1409654" lvl="4" indent="-14096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rgbClr val="101C76"/>
              </a:buClr>
              <a:buSzPts val="1600"/>
              <a:buNone/>
              <a:defRPr sz="987" b="1"/>
            </a:lvl5pPr>
            <a:lvl6pPr marL="1691585" lvl="5" indent="-14096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87" b="1"/>
            </a:lvl6pPr>
            <a:lvl7pPr marL="1973516" lvl="6" indent="-14096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87" b="1"/>
            </a:lvl7pPr>
            <a:lvl8pPr marL="2255447" lvl="7" indent="-14096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87" b="1"/>
            </a:lvl8pPr>
            <a:lvl9pPr marL="2537378" lvl="8" indent="-14096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4"/>
          </p:nvPr>
        </p:nvSpPr>
        <p:spPr>
          <a:xfrm>
            <a:off x="4211975" y="1971990"/>
            <a:ext cx="3664964" cy="3582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81931" lvl="0" indent="-234943" algn="l">
              <a:lnSpc>
                <a:spcPct val="100000"/>
              </a:lnSpc>
              <a:spcBef>
                <a:spcPts val="296"/>
              </a:spcBef>
              <a:spcAft>
                <a:spcPts val="0"/>
              </a:spcAft>
              <a:buClr>
                <a:srgbClr val="101C76"/>
              </a:buClr>
              <a:buSzPts val="2400"/>
              <a:buChar char="•"/>
              <a:defRPr sz="1480"/>
            </a:lvl1pPr>
            <a:lvl2pPr marL="563861" lvl="1" indent="-219280" algn="l">
              <a:lnSpc>
                <a:spcPct val="100000"/>
              </a:lnSpc>
              <a:spcBef>
                <a:spcPts val="247"/>
              </a:spcBef>
              <a:spcAft>
                <a:spcPts val="0"/>
              </a:spcAft>
              <a:buClr>
                <a:srgbClr val="101C76"/>
              </a:buClr>
              <a:buSzPts val="2000"/>
              <a:buChar char="–"/>
              <a:defRPr sz="1233"/>
            </a:lvl2pPr>
            <a:lvl3pPr marL="845793" lvl="2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•"/>
              <a:defRPr sz="1110"/>
            </a:lvl3pPr>
            <a:lvl4pPr marL="1127723" lvl="3" indent="-20361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rgbClr val="101C76"/>
              </a:buClr>
              <a:buSzPts val="1600"/>
              <a:buChar char="–"/>
              <a:defRPr sz="987"/>
            </a:lvl4pPr>
            <a:lvl5pPr marL="1409654" lvl="4" indent="-20361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rgbClr val="101C76"/>
              </a:buClr>
              <a:buSzPts val="1600"/>
              <a:buChar char="»"/>
              <a:defRPr sz="987"/>
            </a:lvl5pPr>
            <a:lvl6pPr marL="1691585" lvl="5" indent="-20361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87"/>
            </a:lvl6pPr>
            <a:lvl7pPr marL="1973516" lvl="6" indent="-20361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87"/>
            </a:lvl7pPr>
            <a:lvl8pPr marL="2255447" lvl="7" indent="-20361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87"/>
            </a:lvl8pPr>
            <a:lvl9pPr marL="2537378" lvl="8" indent="-203616" algn="l">
              <a:lnSpc>
                <a:spcPct val="100000"/>
              </a:lnSpc>
              <a:spcBef>
                <a:spcPts val="19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Google Shape;50;p23"/>
          <p:cNvSpPr txBox="1">
            <a:spLocks noGrp="1"/>
          </p:cNvSpPr>
          <p:nvPr>
            <p:ph type="dt" idx="10"/>
          </p:nvPr>
        </p:nvSpPr>
        <p:spPr>
          <a:xfrm>
            <a:off x="414576" y="5763386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51" name="Google Shape;51;p23"/>
          <p:cNvSpPr txBox="1">
            <a:spLocks noGrp="1"/>
          </p:cNvSpPr>
          <p:nvPr>
            <p:ph type="ftr" idx="11"/>
          </p:nvPr>
        </p:nvSpPr>
        <p:spPr>
          <a:xfrm>
            <a:off x="2832934" y="5763386"/>
            <a:ext cx="262564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10" name="Google Shape;14;p16">
            <a:extLst>
              <a:ext uri="{FF2B5EF4-FFF2-40B4-BE49-F238E27FC236}">
                <a16:creationId xmlns:a16="http://schemas.microsoft.com/office/drawing/2014/main" id="{6AA7D8DF-3CA3-4FBF-AFA7-A20E7FADF4A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218635" y="5734597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848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4"/>
          <p:cNvSpPr txBox="1">
            <a:spLocks noGrp="1"/>
          </p:cNvSpPr>
          <p:nvPr>
            <p:ph type="title"/>
          </p:nvPr>
        </p:nvSpPr>
        <p:spPr>
          <a:xfrm>
            <a:off x="414576" y="207276"/>
            <a:ext cx="7462362" cy="1036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1C7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14576" y="5763386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2832934" y="5763386"/>
            <a:ext cx="262564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6" name="Google Shape;14;p16">
            <a:extLst>
              <a:ext uri="{FF2B5EF4-FFF2-40B4-BE49-F238E27FC236}">
                <a16:creationId xmlns:a16="http://schemas.microsoft.com/office/drawing/2014/main" id="{09EDC027-1C95-470D-BDE9-2418452841D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218635" y="5734597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334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dt" idx="10"/>
          </p:nvPr>
        </p:nvSpPr>
        <p:spPr>
          <a:xfrm>
            <a:off x="414576" y="5763386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60" name="Google Shape;60;p25"/>
          <p:cNvSpPr txBox="1">
            <a:spLocks noGrp="1"/>
          </p:cNvSpPr>
          <p:nvPr>
            <p:ph type="ftr" idx="11"/>
          </p:nvPr>
        </p:nvSpPr>
        <p:spPr>
          <a:xfrm>
            <a:off x="2832934" y="5763386"/>
            <a:ext cx="262564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5" name="Google Shape;14;p16">
            <a:extLst>
              <a:ext uri="{FF2B5EF4-FFF2-40B4-BE49-F238E27FC236}">
                <a16:creationId xmlns:a16="http://schemas.microsoft.com/office/drawing/2014/main" id="{87C656E5-EBF0-4464-B054-91309862783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218635" y="5734597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44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7"/>
          <p:cNvSpPr txBox="1">
            <a:spLocks noGrp="1"/>
          </p:cNvSpPr>
          <p:nvPr>
            <p:ph type="title"/>
          </p:nvPr>
        </p:nvSpPr>
        <p:spPr>
          <a:xfrm>
            <a:off x="1625194" y="4352768"/>
            <a:ext cx="4974908" cy="513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1C76"/>
              </a:buClr>
              <a:buSzPts val="2000"/>
              <a:buFont typeface="Verdana"/>
              <a:buNone/>
              <a:defRPr sz="1233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1" name="Google Shape;71;p27"/>
          <p:cNvSpPr>
            <a:spLocks noGrp="1"/>
          </p:cNvSpPr>
          <p:nvPr>
            <p:ph type="pic" idx="2"/>
          </p:nvPr>
        </p:nvSpPr>
        <p:spPr>
          <a:xfrm>
            <a:off x="1625194" y="555612"/>
            <a:ext cx="4974908" cy="3730943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7"/>
          <p:cNvSpPr txBox="1">
            <a:spLocks noGrp="1"/>
          </p:cNvSpPr>
          <p:nvPr>
            <p:ph type="body" idx="1"/>
          </p:nvPr>
        </p:nvSpPr>
        <p:spPr>
          <a:xfrm>
            <a:off x="1625194" y="4866637"/>
            <a:ext cx="4974908" cy="729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81931" lvl="0" indent="-140966" algn="l">
              <a:lnSpc>
                <a:spcPct val="100000"/>
              </a:lnSpc>
              <a:spcBef>
                <a:spcPts val="173"/>
              </a:spcBef>
              <a:spcAft>
                <a:spcPts val="0"/>
              </a:spcAft>
              <a:buClr>
                <a:srgbClr val="101C76"/>
              </a:buClr>
              <a:buSzPts val="1400"/>
              <a:buNone/>
              <a:defRPr sz="863"/>
            </a:lvl1pPr>
            <a:lvl2pPr marL="563861" lvl="1" indent="-140966" algn="l">
              <a:lnSpc>
                <a:spcPct val="100000"/>
              </a:lnSpc>
              <a:spcBef>
                <a:spcPts val="148"/>
              </a:spcBef>
              <a:spcAft>
                <a:spcPts val="0"/>
              </a:spcAft>
              <a:buClr>
                <a:srgbClr val="101C76"/>
              </a:buClr>
              <a:buSzPts val="1200"/>
              <a:buNone/>
              <a:defRPr sz="740"/>
            </a:lvl2pPr>
            <a:lvl3pPr marL="845793" lvl="2" indent="-140966" algn="l">
              <a:lnSpc>
                <a:spcPct val="100000"/>
              </a:lnSpc>
              <a:spcBef>
                <a:spcPts val="123"/>
              </a:spcBef>
              <a:spcAft>
                <a:spcPts val="0"/>
              </a:spcAft>
              <a:buClr>
                <a:srgbClr val="101C76"/>
              </a:buClr>
              <a:buSzPts val="1000"/>
              <a:buNone/>
              <a:defRPr sz="617"/>
            </a:lvl3pPr>
            <a:lvl4pPr marL="1127723" lvl="3" indent="-140966" algn="l">
              <a:lnSpc>
                <a:spcPct val="100000"/>
              </a:lnSpc>
              <a:spcBef>
                <a:spcPts val="111"/>
              </a:spcBef>
              <a:spcAft>
                <a:spcPts val="0"/>
              </a:spcAft>
              <a:buClr>
                <a:srgbClr val="101C76"/>
              </a:buClr>
              <a:buSzPts val="900"/>
              <a:buNone/>
              <a:defRPr sz="555"/>
            </a:lvl4pPr>
            <a:lvl5pPr marL="1409654" lvl="4" indent="-140966" algn="l">
              <a:lnSpc>
                <a:spcPct val="100000"/>
              </a:lnSpc>
              <a:spcBef>
                <a:spcPts val="111"/>
              </a:spcBef>
              <a:spcAft>
                <a:spcPts val="0"/>
              </a:spcAft>
              <a:buClr>
                <a:srgbClr val="101C76"/>
              </a:buClr>
              <a:buSzPts val="900"/>
              <a:buNone/>
              <a:defRPr sz="555"/>
            </a:lvl5pPr>
            <a:lvl6pPr marL="1691585" lvl="5" indent="-140966" algn="l">
              <a:lnSpc>
                <a:spcPct val="100000"/>
              </a:lnSpc>
              <a:spcBef>
                <a:spcPts val="11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555"/>
            </a:lvl6pPr>
            <a:lvl7pPr marL="1973516" lvl="6" indent="-140966" algn="l">
              <a:lnSpc>
                <a:spcPct val="100000"/>
              </a:lnSpc>
              <a:spcBef>
                <a:spcPts val="11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555"/>
            </a:lvl7pPr>
            <a:lvl8pPr marL="2255447" lvl="7" indent="-140966" algn="l">
              <a:lnSpc>
                <a:spcPct val="100000"/>
              </a:lnSpc>
              <a:spcBef>
                <a:spcPts val="11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555"/>
            </a:lvl8pPr>
            <a:lvl9pPr marL="2537378" lvl="8" indent="-140966" algn="l">
              <a:lnSpc>
                <a:spcPct val="100000"/>
              </a:lnSpc>
              <a:spcBef>
                <a:spcPts val="11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55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3" name="Google Shape;73;p27"/>
          <p:cNvSpPr txBox="1">
            <a:spLocks noGrp="1"/>
          </p:cNvSpPr>
          <p:nvPr>
            <p:ph type="dt" idx="10"/>
          </p:nvPr>
        </p:nvSpPr>
        <p:spPr>
          <a:xfrm>
            <a:off x="414576" y="5763386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74" name="Google Shape;74;p27"/>
          <p:cNvSpPr txBox="1">
            <a:spLocks noGrp="1"/>
          </p:cNvSpPr>
          <p:nvPr>
            <p:ph type="ftr" idx="11"/>
          </p:nvPr>
        </p:nvSpPr>
        <p:spPr>
          <a:xfrm>
            <a:off x="2832934" y="5763386"/>
            <a:ext cx="262564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8" name="Google Shape;14;p16">
            <a:extLst>
              <a:ext uri="{FF2B5EF4-FFF2-40B4-BE49-F238E27FC236}">
                <a16:creationId xmlns:a16="http://schemas.microsoft.com/office/drawing/2014/main" id="{FEC446F8-F065-4A20-B8CA-7525DFB2ACB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218635" y="5734597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752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8"/>
          <p:cNvSpPr txBox="1">
            <a:spLocks noGrp="1"/>
          </p:cNvSpPr>
          <p:nvPr>
            <p:ph type="title"/>
          </p:nvPr>
        </p:nvSpPr>
        <p:spPr>
          <a:xfrm>
            <a:off x="414576" y="207276"/>
            <a:ext cx="7462362" cy="1036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1C7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body" idx="1"/>
          </p:nvPr>
        </p:nvSpPr>
        <p:spPr>
          <a:xfrm rot="5400000">
            <a:off x="2093884" y="-228385"/>
            <a:ext cx="4103750" cy="74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81931" lvl="0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•"/>
              <a:defRPr/>
            </a:lvl1pPr>
            <a:lvl2pPr marL="563861" lvl="1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–"/>
              <a:defRPr/>
            </a:lvl2pPr>
            <a:lvl3pPr marL="845793" lvl="2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•"/>
              <a:defRPr/>
            </a:lvl3pPr>
            <a:lvl4pPr marL="1127723" lvl="3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–"/>
              <a:defRPr/>
            </a:lvl4pPr>
            <a:lvl5pPr marL="1409654" lvl="4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»"/>
              <a:defRPr/>
            </a:lvl5pPr>
            <a:lvl6pPr marL="1691585" lvl="5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973516" lvl="6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255447" lvl="7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537378" lvl="8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9" name="Google Shape;79;p28"/>
          <p:cNvSpPr txBox="1">
            <a:spLocks noGrp="1"/>
          </p:cNvSpPr>
          <p:nvPr>
            <p:ph type="dt" idx="10"/>
          </p:nvPr>
        </p:nvSpPr>
        <p:spPr>
          <a:xfrm>
            <a:off x="414576" y="5763386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80" name="Google Shape;80;p28"/>
          <p:cNvSpPr txBox="1">
            <a:spLocks noGrp="1"/>
          </p:cNvSpPr>
          <p:nvPr>
            <p:ph type="ftr" idx="11"/>
          </p:nvPr>
        </p:nvSpPr>
        <p:spPr>
          <a:xfrm>
            <a:off x="2832934" y="5763386"/>
            <a:ext cx="262564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81" name="Google Shape;81;p28"/>
          <p:cNvSpPr txBox="1">
            <a:spLocks noGrp="1"/>
          </p:cNvSpPr>
          <p:nvPr>
            <p:ph type="sldNum" idx="12"/>
          </p:nvPr>
        </p:nvSpPr>
        <p:spPr>
          <a:xfrm>
            <a:off x="6149539" y="5734597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550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9"/>
          <p:cNvSpPr txBox="1">
            <a:spLocks noGrp="1"/>
          </p:cNvSpPr>
          <p:nvPr>
            <p:ph type="title"/>
          </p:nvPr>
        </p:nvSpPr>
        <p:spPr>
          <a:xfrm rot="5400000">
            <a:off x="4291318" y="1969049"/>
            <a:ext cx="5305653" cy="1865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1C7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4" name="Google Shape;84;p29"/>
          <p:cNvSpPr txBox="1">
            <a:spLocks noGrp="1"/>
          </p:cNvSpPr>
          <p:nvPr>
            <p:ph type="body" idx="1"/>
          </p:nvPr>
        </p:nvSpPr>
        <p:spPr>
          <a:xfrm rot="5400000">
            <a:off x="491042" y="172557"/>
            <a:ext cx="5305653" cy="5458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81931" lvl="0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•"/>
              <a:defRPr/>
            </a:lvl1pPr>
            <a:lvl2pPr marL="563861" lvl="1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–"/>
              <a:defRPr/>
            </a:lvl2pPr>
            <a:lvl3pPr marL="845793" lvl="2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•"/>
              <a:defRPr/>
            </a:lvl3pPr>
            <a:lvl4pPr marL="1127723" lvl="3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–"/>
              <a:defRPr/>
            </a:lvl4pPr>
            <a:lvl5pPr marL="1409654" lvl="4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rgbClr val="101C76"/>
              </a:buClr>
              <a:buSzPts val="1800"/>
              <a:buChar char="»"/>
              <a:defRPr/>
            </a:lvl5pPr>
            <a:lvl6pPr marL="1691585" lvl="5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973516" lvl="6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255447" lvl="7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537378" lvl="8" indent="-211448" algn="l">
              <a:lnSpc>
                <a:spcPct val="10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5" name="Google Shape;85;p29"/>
          <p:cNvSpPr txBox="1">
            <a:spLocks noGrp="1"/>
          </p:cNvSpPr>
          <p:nvPr>
            <p:ph type="dt" idx="10"/>
          </p:nvPr>
        </p:nvSpPr>
        <p:spPr>
          <a:xfrm>
            <a:off x="414576" y="5763386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86" name="Google Shape;86;p29"/>
          <p:cNvSpPr txBox="1">
            <a:spLocks noGrp="1"/>
          </p:cNvSpPr>
          <p:nvPr>
            <p:ph type="ftr" idx="11"/>
          </p:nvPr>
        </p:nvSpPr>
        <p:spPr>
          <a:xfrm>
            <a:off x="2832934" y="5763386"/>
            <a:ext cx="262564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87" name="Google Shape;87;p29"/>
          <p:cNvSpPr txBox="1">
            <a:spLocks noGrp="1"/>
          </p:cNvSpPr>
          <p:nvPr>
            <p:ph type="sldNum" idx="12"/>
          </p:nvPr>
        </p:nvSpPr>
        <p:spPr>
          <a:xfrm>
            <a:off x="6149539" y="5734597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14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/>
          <p:nvPr/>
        </p:nvSpPr>
        <p:spPr>
          <a:xfrm>
            <a:off x="3175" y="5764127"/>
            <a:ext cx="7185978" cy="128640"/>
          </a:xfrm>
          <a:prstGeom prst="rect">
            <a:avLst/>
          </a:prstGeom>
          <a:solidFill>
            <a:srgbClr val="C5D8F1"/>
          </a:solidFill>
          <a:ln>
            <a:noFill/>
          </a:ln>
        </p:spPr>
        <p:txBody>
          <a:bodyPr spcFirstLastPara="1" wrap="square" lIns="56376" tIns="28180" rIns="56376" bIns="2818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6"/>
          <p:cNvSpPr/>
          <p:nvPr/>
        </p:nvSpPr>
        <p:spPr>
          <a:xfrm>
            <a:off x="3175" y="5892769"/>
            <a:ext cx="7324170" cy="123788"/>
          </a:xfrm>
          <a:prstGeom prst="rect">
            <a:avLst/>
          </a:prstGeom>
          <a:solidFill>
            <a:srgbClr val="101C76"/>
          </a:solidFill>
          <a:ln>
            <a:noFill/>
          </a:ln>
        </p:spPr>
        <p:txBody>
          <a:bodyPr spcFirstLastPara="1" wrap="square" lIns="56376" tIns="28180" rIns="56376" bIns="2818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6"/>
          <p:cNvSpPr txBox="1">
            <a:spLocks noGrp="1"/>
          </p:cNvSpPr>
          <p:nvPr>
            <p:ph type="title"/>
          </p:nvPr>
        </p:nvSpPr>
        <p:spPr>
          <a:xfrm>
            <a:off x="414576" y="207276"/>
            <a:ext cx="7462362" cy="1036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1C76"/>
              </a:buClr>
              <a:buSzPts val="4000"/>
              <a:buFont typeface="Verdana"/>
              <a:buNone/>
              <a:defRPr sz="4000" b="0" i="0" u="none" strike="noStrike" cap="none">
                <a:solidFill>
                  <a:srgbClr val="101C7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body" idx="1"/>
          </p:nvPr>
        </p:nvSpPr>
        <p:spPr>
          <a:xfrm>
            <a:off x="414576" y="1450925"/>
            <a:ext cx="7462362" cy="410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1C76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101C7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101C76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101C76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01C76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01C76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01C76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101C76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01C76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101C76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6218635" y="5734597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00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740" b="1" i="0" u="none" strike="noStrike" cap="none">
                <a:solidFill>
                  <a:srgbClr val="101C7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2832934" y="5763386"/>
            <a:ext cx="262564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</p:txBody>
      </p:sp>
      <p:sp>
        <p:nvSpPr>
          <p:cNvPr id="16" name="Google Shape;16;p16"/>
          <p:cNvSpPr txBox="1">
            <a:spLocks noGrp="1"/>
          </p:cNvSpPr>
          <p:nvPr>
            <p:ph type="dt" idx="10"/>
          </p:nvPr>
        </p:nvSpPr>
        <p:spPr>
          <a:xfrm>
            <a:off x="414576" y="5763386"/>
            <a:ext cx="1934686" cy="33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dirty="0"/>
          </a:p>
        </p:txBody>
      </p:sp>
      <p:sp>
        <p:nvSpPr>
          <p:cNvPr id="17" name="Google Shape;17;p16"/>
          <p:cNvSpPr/>
          <p:nvPr/>
        </p:nvSpPr>
        <p:spPr>
          <a:xfrm>
            <a:off x="3175" y="6016558"/>
            <a:ext cx="7462362" cy="4145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56376" tIns="28180" rIns="56376" bIns="2818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16883" y="5389672"/>
            <a:ext cx="760054" cy="760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319254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7" r:id="rId7"/>
    <p:sldLayoutId id="2147483678" r:id="rId8"/>
    <p:sldLayoutId id="2147483679" r:id="rId9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6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0AE57-3890-46E1-918D-2ED240612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864" y="2213431"/>
            <a:ext cx="7047786" cy="769401"/>
          </a:xfr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</a:pPr>
            <a:r>
              <a:rPr lang="en-US" sz="4400" dirty="0">
                <a:solidFill>
                  <a:srgbClr val="000000"/>
                </a:solidFill>
                <a:latin typeface="Raleway medium" pitchFamily="2" charset="0"/>
                <a:cs typeface="Arial"/>
                <a:sym typeface="Arial"/>
              </a:rPr>
              <a:t>National Mediation Board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D3F626-587B-4D84-A198-C64D8E417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726" y="3029020"/>
            <a:ext cx="5804059" cy="461624"/>
          </a:xfrm>
          <a:noFill/>
          <a:ln>
            <a:noFill/>
          </a:ln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spcFirstLastPara="1" wrap="square" lIns="91425" tIns="45700" rIns="91425" bIns="45700" rtlCol="0" anchor="ctr" anchorCtr="0">
            <a:sp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800"/>
            </a:pPr>
            <a:r>
              <a:rPr lang="en-US" sz="2400" dirty="0">
                <a:solidFill>
                  <a:srgbClr val="000000"/>
                </a:solidFill>
                <a:latin typeface="Raleway" pitchFamily="2" charset="0"/>
                <a:cs typeface="Arial"/>
                <a:sym typeface="Arial"/>
              </a:rPr>
              <a:t>Bargaining Process Explained</a:t>
            </a:r>
            <a:endParaRPr lang="en-US" sz="2400" dirty="0">
              <a:solidFill>
                <a:srgbClr val="000000"/>
              </a:solidFill>
              <a:latin typeface="Raleway" pitchFamily="2" charset="0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2F2E8-50B0-4DB2-8144-0EA2F941A5E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219281" y="5836546"/>
            <a:ext cx="1934686" cy="331065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923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2FFFF2-9480-4BA7-953F-399270AD2D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BA5D03A2-5CB5-D130-1855-7F2750BC1CB7}"/>
              </a:ext>
            </a:extLst>
          </p:cNvPr>
          <p:cNvSpPr/>
          <p:nvPr/>
        </p:nvSpPr>
        <p:spPr>
          <a:xfrm>
            <a:off x="856997" y="1706400"/>
            <a:ext cx="2265225" cy="2229586"/>
          </a:xfrm>
          <a:prstGeom prst="rightArrow">
            <a:avLst/>
          </a:prstGeom>
          <a:ln w="25400" cmpd="sng">
            <a:solidFill>
              <a:srgbClr val="101C76"/>
            </a:solidFill>
            <a:prstDash val="sysDot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BAEF12-BF49-A3AF-EEF5-048F5B07893C}"/>
              </a:ext>
            </a:extLst>
          </p:cNvPr>
          <p:cNvSpPr txBox="1"/>
          <p:nvPr/>
        </p:nvSpPr>
        <p:spPr>
          <a:xfrm>
            <a:off x="856997" y="2405694"/>
            <a:ext cx="2146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Direct Bargaining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5BDE91-CC29-45CC-E00E-B09F9A648337}"/>
              </a:ext>
            </a:extLst>
          </p:cNvPr>
          <p:cNvSpPr txBox="1"/>
          <p:nvPr/>
        </p:nvSpPr>
        <p:spPr>
          <a:xfrm>
            <a:off x="3654374" y="3509566"/>
            <a:ext cx="2772191" cy="400110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300">
                <a:latin typeface="Raleway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000" dirty="0">
                <a:latin typeface="Raleway medium" pitchFamily="2" charset="0"/>
              </a:rPr>
              <a:t>Settlement </a:t>
            </a:r>
            <a:endParaRPr lang="en-US" sz="1600" dirty="0">
              <a:latin typeface="Raleway medium" pitchFamily="2" charset="0"/>
            </a:endParaRP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FDEC967A-299B-CA16-AC4F-431BDC63C9EA}"/>
              </a:ext>
            </a:extLst>
          </p:cNvPr>
          <p:cNvSpPr/>
          <p:nvPr/>
        </p:nvSpPr>
        <p:spPr>
          <a:xfrm>
            <a:off x="3122222" y="1715500"/>
            <a:ext cx="532152" cy="2220486"/>
          </a:xfrm>
          <a:prstGeom prst="leftBrace">
            <a:avLst>
              <a:gd name="adj1" fmla="val 8333"/>
              <a:gd name="adj2" fmla="val 49302"/>
            </a:avLst>
          </a:prstGeom>
          <a:ln w="25400" cmpd="sng">
            <a:solidFill>
              <a:srgbClr val="101C76"/>
            </a:solidFill>
            <a:prstDash val="sysDot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F88A96-225D-3B67-7F9E-852207E46190}"/>
              </a:ext>
            </a:extLst>
          </p:cNvPr>
          <p:cNvCxnSpPr>
            <a:cxnSpLocks/>
          </p:cNvCxnSpPr>
          <p:nvPr/>
        </p:nvCxnSpPr>
        <p:spPr>
          <a:xfrm>
            <a:off x="3654374" y="1715500"/>
            <a:ext cx="3024425" cy="4555"/>
          </a:xfrm>
          <a:prstGeom prst="line">
            <a:avLst/>
          </a:prstGeom>
          <a:ln w="25400" cmpd="sng">
            <a:solidFill>
              <a:srgbClr val="101C76"/>
            </a:solidFill>
            <a:prstDash val="sysDot"/>
            <a:tailEnd type="oval" w="lg" len="lg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5235A01-79BB-96E8-5213-999E0DD551CC}"/>
              </a:ext>
            </a:extLst>
          </p:cNvPr>
          <p:cNvSpPr txBox="1"/>
          <p:nvPr/>
        </p:nvSpPr>
        <p:spPr>
          <a:xfrm>
            <a:off x="3602890" y="1310840"/>
            <a:ext cx="2772191" cy="400110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300">
                <a:latin typeface="Raleway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000" dirty="0">
                <a:latin typeface="Raleway medium" pitchFamily="2" charset="0"/>
              </a:rPr>
              <a:t>Mediation  </a:t>
            </a:r>
            <a:endParaRPr lang="en-US" sz="1600" dirty="0">
              <a:latin typeface="Raleway medium" pitchFamily="2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8C2BB5F-4CF3-06F0-83B4-BA1F170DA581}"/>
              </a:ext>
            </a:extLst>
          </p:cNvPr>
          <p:cNvCxnSpPr>
            <a:cxnSpLocks/>
          </p:cNvCxnSpPr>
          <p:nvPr/>
        </p:nvCxnSpPr>
        <p:spPr>
          <a:xfrm>
            <a:off x="3675872" y="3940531"/>
            <a:ext cx="3024425" cy="4555"/>
          </a:xfrm>
          <a:prstGeom prst="line">
            <a:avLst/>
          </a:prstGeom>
          <a:ln w="25400" cmpd="sng">
            <a:solidFill>
              <a:srgbClr val="101C76"/>
            </a:solidFill>
            <a:prstDash val="sysDot"/>
            <a:tailEnd type="oval" w="lg" len="lg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2322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CD85DF0-4164-4BFA-A5D4-9427D22E47D8}"/>
              </a:ext>
            </a:extLst>
          </p:cNvPr>
          <p:cNvCxnSpPr>
            <a:cxnSpLocks/>
          </p:cNvCxnSpPr>
          <p:nvPr/>
        </p:nvCxnSpPr>
        <p:spPr>
          <a:xfrm>
            <a:off x="197275" y="3059005"/>
            <a:ext cx="2379241" cy="0"/>
          </a:xfrm>
          <a:prstGeom prst="line">
            <a:avLst/>
          </a:prstGeom>
          <a:ln w="25400" cmpd="sng">
            <a:solidFill>
              <a:srgbClr val="101C76"/>
            </a:solidFill>
            <a:prstDash val="sysDot"/>
            <a:tailEnd type="stealth" w="lg" len="lg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6E8AA7-24E0-4926-AD55-19B045BE0B8A}"/>
              </a:ext>
            </a:extLst>
          </p:cNvPr>
          <p:cNvCxnSpPr>
            <a:cxnSpLocks/>
          </p:cNvCxnSpPr>
          <p:nvPr/>
        </p:nvCxnSpPr>
        <p:spPr>
          <a:xfrm flipV="1">
            <a:off x="5718186" y="4179134"/>
            <a:ext cx="2492273" cy="9110"/>
          </a:xfrm>
          <a:prstGeom prst="line">
            <a:avLst/>
          </a:prstGeom>
          <a:ln w="25400" cmpd="sng">
            <a:solidFill>
              <a:srgbClr val="101C76"/>
            </a:solidFill>
            <a:prstDash val="sysDot"/>
            <a:tailEnd type="stealth" w="lg" len="lg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A6DDBF6-0084-415F-A214-2D5B630A59BE}"/>
              </a:ext>
            </a:extLst>
          </p:cNvPr>
          <p:cNvSpPr txBox="1"/>
          <p:nvPr/>
        </p:nvSpPr>
        <p:spPr>
          <a:xfrm>
            <a:off x="-132944" y="2027474"/>
            <a:ext cx="3039679" cy="830997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>
                <a:latin typeface="Raleway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Raleway medium" pitchFamily="2" charset="0"/>
              </a:rPr>
              <a:t>Release from Mediation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F6B2D6-D6E7-4D6F-AAB5-7448C6165F82}"/>
              </a:ext>
            </a:extLst>
          </p:cNvPr>
          <p:cNvSpPr txBox="1"/>
          <p:nvPr/>
        </p:nvSpPr>
        <p:spPr>
          <a:xfrm>
            <a:off x="5512373" y="3223926"/>
            <a:ext cx="2772191" cy="954107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300">
                <a:latin typeface="Raleway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000" dirty="0">
                <a:latin typeface="Raleway medium" pitchFamily="2" charset="0"/>
              </a:rPr>
              <a:t>Presidential Emergency Board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Raleway medium" pitchFamily="2" charset="0"/>
              </a:rPr>
              <a:t>Days 31-60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5C1673-688F-42E9-B6DA-35AC41055EB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149539" y="5734597"/>
            <a:ext cx="1934686" cy="331065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9937484-F592-4E93-9771-DAD9C4D69100}"/>
              </a:ext>
            </a:extLst>
          </p:cNvPr>
          <p:cNvSpPr/>
          <p:nvPr/>
        </p:nvSpPr>
        <p:spPr>
          <a:xfrm>
            <a:off x="2793373" y="1948447"/>
            <a:ext cx="2265225" cy="2229586"/>
          </a:xfrm>
          <a:prstGeom prst="rightArrow">
            <a:avLst/>
          </a:prstGeom>
          <a:ln w="25400" cmpd="sng">
            <a:solidFill>
              <a:srgbClr val="101C76"/>
            </a:solidFill>
            <a:prstDash val="sysDot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6B54E4-D756-4FA6-8407-AD92E992FC5A}"/>
              </a:ext>
            </a:extLst>
          </p:cNvPr>
          <p:cNvSpPr txBox="1"/>
          <p:nvPr/>
        </p:nvSpPr>
        <p:spPr>
          <a:xfrm>
            <a:off x="2808409" y="2548902"/>
            <a:ext cx="1959185" cy="769441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300">
                <a:latin typeface="Raleway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200" dirty="0">
                <a:latin typeface="Raleway medium" pitchFamily="2" charset="0"/>
              </a:rPr>
              <a:t>Cooling Off 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latin typeface="Raleway medium" pitchFamily="2" charset="0"/>
              </a:rPr>
              <a:t>Period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6F867169-3304-4169-8811-250E68626109}"/>
              </a:ext>
            </a:extLst>
          </p:cNvPr>
          <p:cNvSpPr/>
          <p:nvPr/>
        </p:nvSpPr>
        <p:spPr>
          <a:xfrm>
            <a:off x="5161315" y="1967758"/>
            <a:ext cx="532152" cy="2220486"/>
          </a:xfrm>
          <a:prstGeom prst="leftBrace">
            <a:avLst>
              <a:gd name="adj1" fmla="val 8333"/>
              <a:gd name="adj2" fmla="val 49302"/>
            </a:avLst>
          </a:prstGeom>
          <a:ln w="25400" cmpd="sng">
            <a:solidFill>
              <a:srgbClr val="101C76"/>
            </a:solidFill>
            <a:prstDash val="sysDot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502C6AD-6045-4A59-BA29-E2EE606FFE57}"/>
              </a:ext>
            </a:extLst>
          </p:cNvPr>
          <p:cNvCxnSpPr>
            <a:cxnSpLocks/>
          </p:cNvCxnSpPr>
          <p:nvPr/>
        </p:nvCxnSpPr>
        <p:spPr>
          <a:xfrm flipV="1">
            <a:off x="5693467" y="1949031"/>
            <a:ext cx="2516992" cy="8516"/>
          </a:xfrm>
          <a:prstGeom prst="line">
            <a:avLst/>
          </a:prstGeom>
          <a:ln w="25400" cmpd="sng">
            <a:solidFill>
              <a:srgbClr val="101C76"/>
            </a:solidFill>
            <a:prstDash val="sysDot"/>
            <a:tailEnd type="oval" w="lg" len="lg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D562C9-9888-4BE2-8E8A-6CF36A737B92}"/>
              </a:ext>
            </a:extLst>
          </p:cNvPr>
          <p:cNvCxnSpPr>
            <a:cxnSpLocks/>
          </p:cNvCxnSpPr>
          <p:nvPr/>
        </p:nvCxnSpPr>
        <p:spPr>
          <a:xfrm>
            <a:off x="5186034" y="3063240"/>
            <a:ext cx="3024425" cy="4555"/>
          </a:xfrm>
          <a:prstGeom prst="line">
            <a:avLst/>
          </a:prstGeom>
          <a:ln w="25400" cmpd="sng">
            <a:solidFill>
              <a:srgbClr val="101C76"/>
            </a:solidFill>
            <a:prstDash val="sysDot"/>
            <a:tailEnd type="oval" w="lg" len="lg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37D3EBA-ADB3-4BE0-BC6E-C4F69199DB5D}"/>
              </a:ext>
            </a:extLst>
          </p:cNvPr>
          <p:cNvSpPr txBox="1"/>
          <p:nvPr/>
        </p:nvSpPr>
        <p:spPr>
          <a:xfrm>
            <a:off x="6095483" y="2237262"/>
            <a:ext cx="1515158" cy="581441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300">
                <a:latin typeface="Raleway" pitchFamily="2" charset="0"/>
              </a:defRPr>
            </a:lvl1pPr>
          </a:lstStyle>
          <a:p>
            <a:r>
              <a:rPr lang="en-US" sz="2400" dirty="0">
                <a:latin typeface="Raleway medium" pitchFamily="2" charset="0"/>
              </a:rPr>
              <a:t>Self Help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AEF4E2-B6A5-472C-A3A4-D0710028EA06}"/>
              </a:ext>
            </a:extLst>
          </p:cNvPr>
          <p:cNvSpPr txBox="1"/>
          <p:nvPr/>
        </p:nvSpPr>
        <p:spPr>
          <a:xfrm>
            <a:off x="5955220" y="1253040"/>
            <a:ext cx="1795683" cy="461665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300">
                <a:latin typeface="Raleway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Raleway medium" pitchFamily="2" charset="0"/>
              </a:rPr>
              <a:t>Settlement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3E451C-089D-4496-B4CD-7AE5C05BED6B}"/>
              </a:ext>
            </a:extLst>
          </p:cNvPr>
          <p:cNvSpPr txBox="1"/>
          <p:nvPr/>
        </p:nvSpPr>
        <p:spPr>
          <a:xfrm>
            <a:off x="3247148" y="3109119"/>
            <a:ext cx="1125628" cy="418448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300">
                <a:latin typeface="Raleway" pitchFamily="2" charset="0"/>
              </a:defRPr>
            </a:lvl1pPr>
          </a:lstStyle>
          <a:p>
            <a:r>
              <a:rPr lang="en-US" sz="1600" dirty="0">
                <a:latin typeface="Raleway medium" pitchFamily="2" charset="0"/>
              </a:rPr>
              <a:t>Days 1-30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DCC65A-2C1D-4051-9861-EC0DBB097706}"/>
              </a:ext>
            </a:extLst>
          </p:cNvPr>
          <p:cNvSpPr txBox="1"/>
          <p:nvPr/>
        </p:nvSpPr>
        <p:spPr>
          <a:xfrm>
            <a:off x="6446541" y="2640895"/>
            <a:ext cx="813043" cy="418448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300">
                <a:latin typeface="Raleway" pitchFamily="2" charset="0"/>
              </a:defRPr>
            </a:lvl1pPr>
          </a:lstStyle>
          <a:p>
            <a:r>
              <a:rPr lang="en-US" sz="1600" dirty="0">
                <a:latin typeface="Raleway medium" pitchFamily="2" charset="0"/>
              </a:rPr>
              <a:t>Day 31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E9A24E-3B62-4FA5-A633-FFDD14C137B1}"/>
              </a:ext>
            </a:extLst>
          </p:cNvPr>
          <p:cNvSpPr txBox="1"/>
          <p:nvPr/>
        </p:nvSpPr>
        <p:spPr>
          <a:xfrm>
            <a:off x="-132944" y="2652197"/>
            <a:ext cx="3039679" cy="418448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>
                <a:latin typeface="Raleway" pitchFamily="2" charset="0"/>
              </a:defRPr>
            </a:lvl1pPr>
          </a:lstStyle>
          <a:p>
            <a:r>
              <a:rPr lang="en-US" sz="1600" dirty="0">
                <a:latin typeface="Raleway medium" pitchFamily="2" charset="0"/>
              </a:rPr>
              <a:t>Day 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407A40-4133-40A4-B618-3596C09E2876}"/>
              </a:ext>
            </a:extLst>
          </p:cNvPr>
          <p:cNvSpPr txBox="1"/>
          <p:nvPr/>
        </p:nvSpPr>
        <p:spPr>
          <a:xfrm>
            <a:off x="6328336" y="1629920"/>
            <a:ext cx="1039066" cy="338554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300">
                <a:latin typeface="Raleway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dirty="0">
                <a:latin typeface="Raleway medium" pitchFamily="2" charset="0"/>
              </a:rPr>
              <a:t>Any time</a:t>
            </a:r>
          </a:p>
        </p:txBody>
      </p:sp>
    </p:spTree>
    <p:extLst>
      <p:ext uri="{BB962C8B-B14F-4D97-AF65-F5344CB8AC3E}">
        <p14:creationId xmlns:p14="http://schemas.microsoft.com/office/powerpoint/2010/main" val="419546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DCF2832-DC51-4808-A4E9-A5C9B7BAB619}"/>
              </a:ext>
            </a:extLst>
          </p:cNvPr>
          <p:cNvSpPr txBox="1"/>
          <p:nvPr/>
        </p:nvSpPr>
        <p:spPr>
          <a:xfrm>
            <a:off x="6358719" y="3603906"/>
            <a:ext cx="1782859" cy="646331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600">
                <a:latin typeface="Garamond" panose="02020404030301010803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>
                <a:latin typeface="Raleway medium" pitchFamily="2" charset="0"/>
              </a:rPr>
              <a:t>Congressional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Raleway medium" pitchFamily="2" charset="0"/>
              </a:rPr>
              <a:t>Intervention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127896-1D39-4B0B-9263-48DA655AEA7F}"/>
              </a:ext>
            </a:extLst>
          </p:cNvPr>
          <p:cNvSpPr txBox="1"/>
          <p:nvPr/>
        </p:nvSpPr>
        <p:spPr>
          <a:xfrm>
            <a:off x="2410297" y="2584440"/>
            <a:ext cx="1822916" cy="584775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600">
                <a:latin typeface="Garamond" panose="02020404030301010803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>
                <a:latin typeface="Raleway medium" pitchFamily="2" charset="0"/>
              </a:rPr>
              <a:t>PEB Issues Rec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Raleway medium" pitchFamily="2" charset="0"/>
              </a:rPr>
              <a:t>Day 60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B4925F-C688-418B-A066-78591FF8E873}"/>
              </a:ext>
            </a:extLst>
          </p:cNvPr>
          <p:cNvSpPr txBox="1"/>
          <p:nvPr/>
        </p:nvSpPr>
        <p:spPr>
          <a:xfrm>
            <a:off x="6631991" y="2550837"/>
            <a:ext cx="1181735" cy="369332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600">
                <a:latin typeface="Garamond" panose="02020404030301010803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>
                <a:latin typeface="Raleway medium" pitchFamily="2" charset="0"/>
              </a:rPr>
              <a:t>Self Help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826264-5301-41B9-A089-B4F90F2F1D8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149539" y="5734597"/>
            <a:ext cx="1934686" cy="331065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D4E4DB-810B-4D57-957E-3EF0ADA6B603}"/>
              </a:ext>
            </a:extLst>
          </p:cNvPr>
          <p:cNvSpPr txBox="1"/>
          <p:nvPr/>
        </p:nvSpPr>
        <p:spPr>
          <a:xfrm>
            <a:off x="-70388" y="2699311"/>
            <a:ext cx="2397236" cy="892552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600">
                <a:latin typeface="Garamond" panose="02020404030301010803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>
                <a:latin typeface="Raleway medium" pitchFamily="2" charset="0"/>
              </a:rPr>
              <a:t>Presidential Emergency Board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Raleway medium" pitchFamily="2" charset="0"/>
              </a:rPr>
              <a:t>Days 31-60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ED7C900-75D9-4C5B-A955-4BC06BCECED3}"/>
              </a:ext>
            </a:extLst>
          </p:cNvPr>
          <p:cNvSpPr/>
          <p:nvPr/>
        </p:nvSpPr>
        <p:spPr>
          <a:xfrm>
            <a:off x="88998" y="2183914"/>
            <a:ext cx="2301536" cy="1923345"/>
          </a:xfrm>
          <a:prstGeom prst="rightArrow">
            <a:avLst>
              <a:gd name="adj1" fmla="val 50000"/>
              <a:gd name="adj2" fmla="val 57252"/>
            </a:avLst>
          </a:prstGeom>
          <a:ln w="25400" cmpd="sng">
            <a:solidFill>
              <a:srgbClr val="101C76"/>
            </a:solidFill>
            <a:prstDash val="sysDot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0188385-9905-4B20-BB18-40397A09476E}"/>
              </a:ext>
            </a:extLst>
          </p:cNvPr>
          <p:cNvSpPr/>
          <p:nvPr/>
        </p:nvSpPr>
        <p:spPr>
          <a:xfrm>
            <a:off x="4288942" y="2086134"/>
            <a:ext cx="1615920" cy="2118903"/>
          </a:xfrm>
          <a:prstGeom prst="rightArrow">
            <a:avLst>
              <a:gd name="adj1" fmla="val 50000"/>
              <a:gd name="adj2" fmla="val 50000"/>
            </a:avLst>
          </a:prstGeom>
          <a:ln w="25400" cmpd="sng">
            <a:solidFill>
              <a:srgbClr val="101C76"/>
            </a:solidFill>
            <a:prstDash val="sysDot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46E503-A7BE-4BC9-822A-ED68B6B37513}"/>
              </a:ext>
            </a:extLst>
          </p:cNvPr>
          <p:cNvSpPr txBox="1"/>
          <p:nvPr/>
        </p:nvSpPr>
        <p:spPr>
          <a:xfrm>
            <a:off x="4252977" y="2699363"/>
            <a:ext cx="1462259" cy="646331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600">
                <a:latin typeface="Garamond" panose="02020404030301010803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>
                <a:latin typeface="Raleway medium" pitchFamily="2" charset="0"/>
              </a:rPr>
              <a:t>Cooling Off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Raleway medium" pitchFamily="2" charset="0"/>
              </a:rPr>
              <a:t>Period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536E55-7CE2-4006-A30F-2D1E2C6C86ED}"/>
              </a:ext>
            </a:extLst>
          </p:cNvPr>
          <p:cNvCxnSpPr>
            <a:cxnSpLocks/>
          </p:cNvCxnSpPr>
          <p:nvPr/>
        </p:nvCxnSpPr>
        <p:spPr>
          <a:xfrm>
            <a:off x="2513723" y="3145597"/>
            <a:ext cx="1616064" cy="0"/>
          </a:xfrm>
          <a:prstGeom prst="line">
            <a:avLst/>
          </a:prstGeom>
          <a:ln w="25400" cmpd="sng">
            <a:solidFill>
              <a:srgbClr val="101C76"/>
            </a:solidFill>
            <a:prstDash val="sysDot"/>
            <a:tailEnd type="stealth" w="lg" len="lg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>
            <a:extLst>
              <a:ext uri="{FF2B5EF4-FFF2-40B4-BE49-F238E27FC236}">
                <a16:creationId xmlns:a16="http://schemas.microsoft.com/office/drawing/2014/main" id="{D23EF9CE-D54B-4557-981A-AA8D8F3F53EC}"/>
              </a:ext>
            </a:extLst>
          </p:cNvPr>
          <p:cNvSpPr/>
          <p:nvPr/>
        </p:nvSpPr>
        <p:spPr>
          <a:xfrm>
            <a:off x="6023048" y="2020641"/>
            <a:ext cx="415275" cy="2229596"/>
          </a:xfrm>
          <a:prstGeom prst="leftBrace">
            <a:avLst>
              <a:gd name="adj1" fmla="val 8333"/>
              <a:gd name="adj2" fmla="val 49652"/>
            </a:avLst>
          </a:prstGeom>
          <a:ln w="25400" cmpd="sng">
            <a:solidFill>
              <a:srgbClr val="101C76"/>
            </a:solidFill>
            <a:prstDash val="sysDot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406A3F5-45A8-4AFB-AC0E-11C35F38C095}"/>
              </a:ext>
            </a:extLst>
          </p:cNvPr>
          <p:cNvSpPr txBox="1"/>
          <p:nvPr/>
        </p:nvSpPr>
        <p:spPr>
          <a:xfrm>
            <a:off x="4422094" y="3284086"/>
            <a:ext cx="1124026" cy="307777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600">
                <a:latin typeface="Garamond" panose="02020404030301010803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400" dirty="0">
                <a:latin typeface="Raleway medium" pitchFamily="2" charset="0"/>
              </a:rPr>
              <a:t>Days 61-90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355D87-28EA-4A45-90D8-F8CF9FFEE654}"/>
              </a:ext>
            </a:extLst>
          </p:cNvPr>
          <p:cNvSpPr txBox="1"/>
          <p:nvPr/>
        </p:nvSpPr>
        <p:spPr>
          <a:xfrm>
            <a:off x="6852404" y="2817504"/>
            <a:ext cx="740908" cy="307777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600">
                <a:latin typeface="Garamond" panose="02020404030301010803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400" dirty="0">
                <a:latin typeface="Raleway medium" pitchFamily="2" charset="0"/>
              </a:rPr>
              <a:t>Day 91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E1AFDA-FF0B-4196-80B3-C9E929112CA7}"/>
              </a:ext>
            </a:extLst>
          </p:cNvPr>
          <p:cNvSpPr txBox="1"/>
          <p:nvPr/>
        </p:nvSpPr>
        <p:spPr>
          <a:xfrm>
            <a:off x="6552682" y="1430870"/>
            <a:ext cx="1394934" cy="369332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300">
                <a:latin typeface="Raleway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>
                <a:latin typeface="Raleway medium" pitchFamily="2" charset="0"/>
              </a:rPr>
              <a:t>Settlement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7EC683-9BD2-481F-B6B9-44425F4C8318}"/>
              </a:ext>
            </a:extLst>
          </p:cNvPr>
          <p:cNvSpPr txBox="1"/>
          <p:nvPr/>
        </p:nvSpPr>
        <p:spPr>
          <a:xfrm>
            <a:off x="6785118" y="1718092"/>
            <a:ext cx="930062" cy="307777"/>
          </a:xfrm>
          <a:prstGeom prst="rect">
            <a:avLst/>
          </a:prstGeom>
          <a:noFill/>
          <a:effectLst>
            <a:glow rad="114300"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</a:effectLst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150000"/>
              </a:lnSpc>
              <a:defRPr sz="1300">
                <a:latin typeface="Raleway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400" dirty="0">
                <a:latin typeface="Raleway medium" pitchFamily="2" charset="0"/>
              </a:rPr>
              <a:t>Any time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F5A0F0-FAEA-4189-B8AF-553C25769350}"/>
              </a:ext>
            </a:extLst>
          </p:cNvPr>
          <p:cNvCxnSpPr>
            <a:cxnSpLocks/>
          </p:cNvCxnSpPr>
          <p:nvPr/>
        </p:nvCxnSpPr>
        <p:spPr>
          <a:xfrm>
            <a:off x="6438323" y="2020641"/>
            <a:ext cx="1718354" cy="0"/>
          </a:xfrm>
          <a:prstGeom prst="line">
            <a:avLst/>
          </a:prstGeom>
          <a:ln w="25400" cmpd="sng">
            <a:solidFill>
              <a:srgbClr val="101C76"/>
            </a:solidFill>
            <a:prstDash val="sysDot"/>
            <a:tailEnd type="oval" w="lg" len="lg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AF33CA7-1897-4833-AB7A-81EB69711E6D}"/>
              </a:ext>
            </a:extLst>
          </p:cNvPr>
          <p:cNvCxnSpPr>
            <a:cxnSpLocks/>
          </p:cNvCxnSpPr>
          <p:nvPr/>
        </p:nvCxnSpPr>
        <p:spPr>
          <a:xfrm>
            <a:off x="6023048" y="3127680"/>
            <a:ext cx="2133629" cy="0"/>
          </a:xfrm>
          <a:prstGeom prst="line">
            <a:avLst/>
          </a:prstGeom>
          <a:ln w="25400" cmpd="sng">
            <a:solidFill>
              <a:srgbClr val="101C76"/>
            </a:solidFill>
            <a:prstDash val="sysDot"/>
            <a:tailEnd type="oval" w="lg" len="lg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0B1F06C-4B69-446A-9E0E-CC87A02CAC34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6438323" y="4250237"/>
            <a:ext cx="1718354" cy="0"/>
          </a:xfrm>
          <a:prstGeom prst="line">
            <a:avLst/>
          </a:prstGeom>
          <a:ln w="25400" cmpd="sng">
            <a:solidFill>
              <a:srgbClr val="101C76"/>
            </a:solidFill>
            <a:prstDash val="sysDot"/>
            <a:tailEnd type="oval" w="lg" len="lg"/>
          </a:ln>
          <a:effectLst>
            <a:glow>
              <a:srgbClr val="CCD1F8">
                <a:alpha val="73000"/>
              </a:srgbClr>
            </a:glow>
            <a:outerShdw blurRad="38100" dist="50800" dir="3000000" algn="ctr" rotWithShape="0">
              <a:srgbClr val="CCD1F8"/>
            </a:outerShdw>
            <a:reflection stA="0" endPos="65000" dist="635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186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NMB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B Theme" id="{FEC00D94-1CEA-41D4-8EA8-4D606CFEF5D2}" vid="{96543619-FEA2-4F2E-9496-1DB69D843F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28944812B99147A86721973B6C0E86" ma:contentTypeVersion="13" ma:contentTypeDescription="Create a new document." ma:contentTypeScope="" ma:versionID="5f76faf439097562b39824fb72648b9e">
  <xsd:schema xmlns:xsd="http://www.w3.org/2001/XMLSchema" xmlns:xs="http://www.w3.org/2001/XMLSchema" xmlns:p="http://schemas.microsoft.com/office/2006/metadata/properties" xmlns:ns2="956a3c55-baf7-42f6-86b0-9467cd5ec086" xmlns:ns3="ba93c9fb-d7c3-4653-9274-7da9a4a0c6c5" targetNamespace="http://schemas.microsoft.com/office/2006/metadata/properties" ma:root="true" ma:fieldsID="4faaac35117e84a4432e7c0340535cb7" ns2:_="" ns3:_="">
    <xsd:import namespace="956a3c55-baf7-42f6-86b0-9467cd5ec086"/>
    <xsd:import namespace="ba93c9fb-d7c3-4653-9274-7da9a4a0c6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6a3c55-baf7-42f6-86b0-9467cd5ec0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03611b4-51c1-4ca1-b85c-c786090b79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93c9fb-d7c3-4653-9274-7da9a4a0c6c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58a2b7a-45ea-4d01-8715-97f16d189ecf}" ma:internalName="TaxCatchAll" ma:showField="CatchAllData" ma:web="ba93c9fb-d7c3-4653-9274-7da9a4a0c6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55257A-1103-49AB-805C-BF700ECC86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2BFB4A-1B90-441A-836D-4015FF5726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6a3c55-baf7-42f6-86b0-9467cd5ec086"/>
    <ds:schemaRef ds:uri="ba93c9fb-d7c3-4653-9274-7da9a4a0c6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4165</TotalTime>
  <Words>60</Words>
  <Application>Microsoft Office PowerPoint</Application>
  <PresentationFormat>Custom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Raleway</vt:lpstr>
      <vt:lpstr>Raleway medium</vt:lpstr>
      <vt:lpstr>Verdana</vt:lpstr>
      <vt:lpstr>NMB Theme</vt:lpstr>
      <vt:lpstr>National Mediation Board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 Labor &amp; Employment Law Conference November 2022</dc:title>
  <dc:creator>C.M.Parker</dc:creator>
  <cp:lastModifiedBy>Melissa Kelley</cp:lastModifiedBy>
  <cp:revision>60</cp:revision>
  <dcterms:created xsi:type="dcterms:W3CDTF">2014-09-12T05:29:45Z</dcterms:created>
  <dcterms:modified xsi:type="dcterms:W3CDTF">2023-05-03T16:39:59Z</dcterms:modified>
</cp:coreProperties>
</file>