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7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11.xml" ContentType="application/vnd.openxmlformats-officedocument.them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12.xml" ContentType="application/vnd.openxmlformats-officedocument.them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3.xml" ContentType="application/vnd.openxmlformats-officedocument.them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1" r:id="rId1"/>
    <p:sldMasterId id="2147483653" r:id="rId2"/>
    <p:sldMasterId id="2147483659" r:id="rId3"/>
    <p:sldMasterId id="2147483807" r:id="rId4"/>
    <p:sldMasterId id="2147483826" r:id="rId5"/>
    <p:sldMasterId id="2147483840" r:id="rId6"/>
    <p:sldMasterId id="2147483853" r:id="rId7"/>
    <p:sldMasterId id="2147483877" r:id="rId8"/>
    <p:sldMasterId id="2147483891" r:id="rId9"/>
    <p:sldMasterId id="2147483900" r:id="rId10"/>
    <p:sldMasterId id="2147483914" r:id="rId11"/>
    <p:sldMasterId id="2147483927" r:id="rId12"/>
    <p:sldMasterId id="2147483941" r:id="rId13"/>
  </p:sldMasterIdLst>
  <p:notesMasterIdLst>
    <p:notesMasterId r:id="rId16"/>
  </p:notesMasterIdLst>
  <p:handoutMasterIdLst>
    <p:handoutMasterId r:id="rId17"/>
  </p:handoutMasterIdLst>
  <p:sldIdLst>
    <p:sldId id="304" r:id="rId14"/>
    <p:sldId id="2147374124" r:id="rId15"/>
  </p:sldIdLst>
  <p:sldSz cx="6858000" cy="9144000" type="screen4x3"/>
  <p:notesSz cx="9296400" cy="6881813"/>
  <p:custDataLst>
    <p:tags r:id="rId18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buFont typeface="Webdings" pitchFamily="18" charset="2"/>
      <a:buChar char="ñ"/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buFont typeface="Webdings" pitchFamily="18" charset="2"/>
      <a:buChar char="ñ"/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buFont typeface="Webdings" pitchFamily="18" charset="2"/>
      <a:buChar char="ñ"/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buFont typeface="Webdings" pitchFamily="18" charset="2"/>
      <a:buChar char="ñ"/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buFont typeface="Webdings" pitchFamily="18" charset="2"/>
      <a:buChar char="ñ"/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6">
          <p15:clr>
            <a:srgbClr val="A4A3A4"/>
          </p15:clr>
        </p15:guide>
        <p15:guide id="2" pos="220">
          <p15:clr>
            <a:srgbClr val="A4A3A4"/>
          </p15:clr>
        </p15:guide>
        <p15:guide id="3" pos="41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bridge, Michael" initials="CM" lastIdx="0" clrIdx="0">
    <p:extLst>
      <p:ext uri="{19B8F6BF-5375-455C-9EA6-DF929625EA0E}">
        <p15:presenceInfo xmlns:p15="http://schemas.microsoft.com/office/powerpoint/2012/main" userId="S::michael.corbridge@delta.com::41396443-3b90-45f9-a460-3fb934582b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DD3"/>
    <a:srgbClr val="E7E8EA"/>
    <a:srgbClr val="FF0000"/>
    <a:srgbClr val="B0E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6357" autoAdjust="0"/>
  </p:normalViewPr>
  <p:slideViewPr>
    <p:cSldViewPr snapToGrid="0">
      <p:cViewPr varScale="1">
        <p:scale>
          <a:sx n="86" d="100"/>
          <a:sy n="86" d="100"/>
        </p:scale>
        <p:origin x="2868" y="96"/>
      </p:cViewPr>
      <p:guideLst>
        <p:guide orient="horz" pos="1316"/>
        <p:guide pos="220"/>
        <p:guide pos="41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1" d="100"/>
          <a:sy n="111" d="100"/>
        </p:scale>
        <p:origin x="157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tags" Target="tags/tag1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posito, Marc" userId="52990823-46e6-4b9b-90ba-b14747d2c773" providerId="ADAL" clId="{9266B906-6752-4457-8793-695B7221DB29}"/>
    <pc:docChg chg="modSld">
      <pc:chgData name="Esposito, Marc" userId="52990823-46e6-4b9b-90ba-b14747d2c773" providerId="ADAL" clId="{9266B906-6752-4457-8793-695B7221DB29}" dt="2023-04-25T12:46:56.365" v="1" actId="20577"/>
      <pc:docMkLst>
        <pc:docMk/>
      </pc:docMkLst>
      <pc:sldChg chg="modSp mod">
        <pc:chgData name="Esposito, Marc" userId="52990823-46e6-4b9b-90ba-b14747d2c773" providerId="ADAL" clId="{9266B906-6752-4457-8793-695B7221DB29}" dt="2023-04-25T12:46:56.365" v="1" actId="20577"/>
        <pc:sldMkLst>
          <pc:docMk/>
          <pc:sldMk cId="60261116" sldId="304"/>
        </pc:sldMkLst>
        <pc:spChg chg="mod">
          <ac:chgData name="Esposito, Marc" userId="52990823-46e6-4b9b-90ba-b14747d2c773" providerId="ADAL" clId="{9266B906-6752-4457-8793-695B7221DB29}" dt="2023-04-25T12:46:56.365" v="1" actId="20577"/>
          <ac:spMkLst>
            <pc:docMk/>
            <pc:sldMk cId="60261116" sldId="304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7488" cy="3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t" anchorCtr="0" compatLnSpc="1">
            <a:prstTxWarp prst="textNoShape">
              <a:avLst/>
            </a:prstTxWarp>
          </a:bodyPr>
          <a:lstStyle>
            <a:lvl1pPr defTabSz="931765">
              <a:spcBef>
                <a:spcPct val="0"/>
              </a:spcBef>
              <a:buFontTx/>
              <a:buNone/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54" y="1"/>
            <a:ext cx="4029075" cy="3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t" anchorCtr="0" compatLnSpc="1">
            <a:prstTxWarp prst="textNoShape">
              <a:avLst/>
            </a:prstTxWarp>
          </a:bodyPr>
          <a:lstStyle>
            <a:lvl1pPr algn="r" defTabSz="931765">
              <a:spcBef>
                <a:spcPct val="0"/>
              </a:spcBef>
              <a:buFontTx/>
              <a:buNone/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7412"/>
            <a:ext cx="4027488" cy="3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b" anchorCtr="0" compatLnSpc="1">
            <a:prstTxWarp prst="textNoShape">
              <a:avLst/>
            </a:prstTxWarp>
          </a:bodyPr>
          <a:lstStyle>
            <a:lvl1pPr defTabSz="931765">
              <a:spcBef>
                <a:spcPct val="0"/>
              </a:spcBef>
              <a:buFontTx/>
              <a:buNone/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54" y="6537412"/>
            <a:ext cx="4029075" cy="3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b" anchorCtr="0" compatLnSpc="1">
            <a:prstTxWarp prst="textNoShape">
              <a:avLst/>
            </a:prstTxWarp>
          </a:bodyPr>
          <a:lstStyle>
            <a:lvl1pPr algn="r" defTabSz="931765">
              <a:spcBef>
                <a:spcPct val="0"/>
              </a:spcBef>
              <a:buFontTx/>
              <a:buNone/>
              <a:defRPr sz="1200" b="0">
                <a:ea typeface="+mn-ea"/>
              </a:defRPr>
            </a:lvl1pPr>
          </a:lstStyle>
          <a:p>
            <a:pPr>
              <a:defRPr/>
            </a:pPr>
            <a:fld id="{E7B241EE-5E46-44C6-B171-B23D0EDD6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13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027488" cy="3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t" anchorCtr="0" compatLnSpc="1">
            <a:prstTxWarp prst="textNoShape">
              <a:avLst/>
            </a:prstTxWarp>
          </a:bodyPr>
          <a:lstStyle>
            <a:lvl1pPr defTabSz="931765">
              <a:spcBef>
                <a:spcPct val="0"/>
              </a:spcBef>
              <a:buFontTx/>
              <a:buNone/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54" y="1"/>
            <a:ext cx="4029075" cy="3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t" anchorCtr="0" compatLnSpc="1">
            <a:prstTxWarp prst="textNoShape">
              <a:avLst/>
            </a:prstTxWarp>
          </a:bodyPr>
          <a:lstStyle>
            <a:lvl1pPr algn="r" defTabSz="931765">
              <a:spcBef>
                <a:spcPct val="0"/>
              </a:spcBef>
              <a:buFontTx/>
              <a:buNone/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84588" y="517525"/>
            <a:ext cx="1936750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704" y="3267927"/>
            <a:ext cx="7439025" cy="309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7412"/>
            <a:ext cx="4027488" cy="3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b" anchorCtr="0" compatLnSpc="1">
            <a:prstTxWarp prst="textNoShape">
              <a:avLst/>
            </a:prstTxWarp>
          </a:bodyPr>
          <a:lstStyle>
            <a:lvl1pPr defTabSz="931765">
              <a:spcBef>
                <a:spcPct val="0"/>
              </a:spcBef>
              <a:buFontTx/>
              <a:buNone/>
              <a:defRPr sz="1200" b="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54" y="6537412"/>
            <a:ext cx="4029075" cy="34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8" tIns="46518" rIns="93028" bIns="46518" numCol="1" anchor="b" anchorCtr="0" compatLnSpc="1">
            <a:prstTxWarp prst="textNoShape">
              <a:avLst/>
            </a:prstTxWarp>
          </a:bodyPr>
          <a:lstStyle>
            <a:lvl1pPr algn="r" defTabSz="931765">
              <a:spcBef>
                <a:spcPct val="0"/>
              </a:spcBef>
              <a:buFontTx/>
              <a:buNone/>
              <a:defRPr sz="1200" b="0">
                <a:ea typeface="+mn-ea"/>
              </a:defRPr>
            </a:lvl1pPr>
          </a:lstStyle>
          <a:p>
            <a:pPr>
              <a:defRPr/>
            </a:pPr>
            <a:fld id="{3D0F4DFF-28C3-4A79-B935-10F75DF79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46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97100" y="696913"/>
            <a:ext cx="2616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buClr>
                <a:prstClr val="black"/>
              </a:buClr>
              <a:defRPr/>
            </a:pPr>
            <a:fld id="{4EB9411F-C6A7-4599-AC48-9831A038D537}" type="slidenum">
              <a:rPr lang="en-US" smtClean="0">
                <a:solidFill>
                  <a:prstClr val="black"/>
                </a:solidFill>
              </a:rPr>
              <a:pPr>
                <a:buClr>
                  <a:prstClr val="black"/>
                </a:buClr>
                <a:defRPr/>
              </a:pPr>
              <a:t>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l_super_k-w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97538"/>
            <a:ext cx="4487863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elta_k_r_st [Converted]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8607425"/>
            <a:ext cx="22161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2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D4F97-C85E-477B-9E03-727688C923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05874-E0EA-471C-8627-0A9C716743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4127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2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081" name="Picture 9" descr="Delta_k_r_st [Converted]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613" y="8545513"/>
            <a:ext cx="2351087" cy="312737"/>
          </a:xfrm>
          <a:prstGeom prst="rect">
            <a:avLst/>
          </a:prstGeom>
          <a:noFill/>
        </p:spPr>
      </p:pic>
      <p:pic>
        <p:nvPicPr>
          <p:cNvPr id="3082" name="Picture 10" descr="dal_super_k-w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666666"/>
              </a:clrFrom>
              <a:clrTo>
                <a:srgbClr val="666666">
                  <a:alpha val="0"/>
                </a:srgbClr>
              </a:clrTo>
            </a:clrChange>
          </a:blip>
          <a:srcRect b="3076"/>
          <a:stretch>
            <a:fillRect/>
          </a:stretch>
        </p:blipFill>
        <p:spPr bwMode="auto">
          <a:xfrm>
            <a:off x="0" y="5481638"/>
            <a:ext cx="3890963" cy="3662362"/>
          </a:xfrm>
          <a:prstGeom prst="rect">
            <a:avLst/>
          </a:prstGeom>
          <a:solidFill>
            <a:srgbClr val="333333">
              <a:alpha val="77000"/>
            </a:srgbClr>
          </a:solidFill>
        </p:spPr>
      </p:pic>
    </p:spTree>
    <p:extLst>
      <p:ext uri="{BB962C8B-B14F-4D97-AF65-F5344CB8AC3E}">
        <p14:creationId xmlns:p14="http://schemas.microsoft.com/office/powerpoint/2010/main" val="265973286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elta_k_r_st [Converted]"/>
          <p:cNvPicPr>
            <a:picLocks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8613" y="8545513"/>
            <a:ext cx="23510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dal_super_k-w"/>
          <p:cNvPicPr>
            <a:picLocks noChangeArrowheads="1"/>
          </p:cNvPicPr>
          <p:nvPr/>
        </p:nvPicPr>
        <p:blipFill>
          <a:blip r:embed="rId3" cstate="screen">
            <a:clrChange>
              <a:clrFrom>
                <a:srgbClr val="666666"/>
              </a:clrFrom>
              <a:clrTo>
                <a:srgbClr val="6666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3890963" cy="3662362"/>
          </a:xfrm>
          <a:prstGeom prst="rect">
            <a:avLst/>
          </a:prstGeom>
          <a:solidFill>
            <a:srgbClr val="333333">
              <a:alpha val="76862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620804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00050" indent="-17145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4EF0-711A-4673-8300-CA76EFC60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4300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4987E-DA8D-46B4-95C4-5EA87F474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43004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440B-3FF8-4F41-A062-F5D7BDFBA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1395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1AC2-E16E-427C-9085-472231386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2362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4969-D850-4229-95DE-29350A739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46430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0E3D-FD7C-4F0C-B492-BCEA85AC8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95417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8D5D-EC3B-44B7-B91D-F56F36F05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40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6175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6175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25016-FED9-498D-BF6E-FC150076CA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5104-1082-44C0-A097-3196FB1E0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36969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F5465-CA08-4E4E-9DB8-BCF0B7262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5321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6375"/>
            <a:ext cx="1543050" cy="816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6375"/>
            <a:ext cx="4476750" cy="816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E7D51-667B-4530-9190-D44427B20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5275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0A0C-60CB-403A-A046-6EE3EC7969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9320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903288"/>
            <a:ext cx="3009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5200" y="4713288"/>
            <a:ext cx="3009900" cy="365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7AF8D2-D8A1-4A4B-9052-478C2464D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3607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2149" name="Picture 5" descr="Delta_k_r_st [Converted]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6113" y="8520113"/>
            <a:ext cx="2084387" cy="274637"/>
          </a:xfrm>
          <a:prstGeom prst="rect">
            <a:avLst/>
          </a:prstGeom>
          <a:noFill/>
        </p:spPr>
      </p:pic>
      <p:sp>
        <p:nvSpPr>
          <p:cNvPr id="2822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42900" y="1422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22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3528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822152" name="Picture 8" descr="dal_super_k-w"/>
          <p:cNvPicPr>
            <a:picLocks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97538"/>
            <a:ext cx="4487863" cy="3446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526730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83B62A-DC45-42EA-8713-18BA1F39D0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41236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D1BEDBA3-E9B2-4F94-A644-39DDD64E76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0133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2F68C4-1AFB-490E-9B04-65E3200793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7980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B5F8D0-AD96-4694-8464-A05090B9C7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927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2900" y="366713"/>
            <a:ext cx="6172200" cy="571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1055688"/>
            <a:ext cx="3009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1055688"/>
            <a:ext cx="3009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42900" y="3875088"/>
            <a:ext cx="3009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5200" y="3875088"/>
            <a:ext cx="3009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2C81C-8D80-4ACE-A57E-E06B71766D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715D03-C0CD-4ABF-A639-67057315B4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007273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A290BD-ED4E-41CD-83B1-47B6CE56CD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8832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39C479-789C-4490-9DA5-DBDE83CF0F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24516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C64055-4C95-4B77-B016-36D0DDFD37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56937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6D17CC-5F2B-45BF-9DDD-6EC4D1B3A6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89292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6175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6175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44825-39D6-4612-87FC-675709CCB8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22136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571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1055688"/>
            <a:ext cx="6172200" cy="5486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</p:spPr>
        <p:txBody>
          <a:bodyPr/>
          <a:lstStyle>
            <a:lvl1pPr>
              <a:defRPr/>
            </a:lvl1pPr>
          </a:lstStyle>
          <a:p>
            <a:fld id="{217EB33B-63DD-4AE2-BE2B-302116BBEF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1654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elta_k_r_st [Converted]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613" y="8545513"/>
            <a:ext cx="23510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dal_super_k-w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666666"/>
              </a:clrFrom>
              <a:clrTo>
                <a:srgbClr val="666666">
                  <a:alpha val="0"/>
                </a:srgbClr>
              </a:clrTo>
            </a:clrChange>
          </a:blip>
          <a:srcRect b="3076"/>
          <a:stretch>
            <a:fillRect/>
          </a:stretch>
        </p:blipFill>
        <p:spPr bwMode="auto">
          <a:xfrm>
            <a:off x="0" y="5481638"/>
            <a:ext cx="3890963" cy="3662362"/>
          </a:xfrm>
          <a:prstGeom prst="rect">
            <a:avLst/>
          </a:prstGeom>
          <a:solidFill>
            <a:srgbClr val="333333">
              <a:alpha val="76862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847909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00050" indent="-17145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4EF0-711A-4673-8300-CA76EFC60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7171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4987E-DA8D-46B4-95C4-5EA87F474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03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571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55688"/>
            <a:ext cx="3009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1055688"/>
            <a:ext cx="3009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5200" y="3875088"/>
            <a:ext cx="3009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48923-F7C2-45BC-AD84-F4AE907D7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440B-3FF8-4F41-A062-F5D7BDFBA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3296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1AC2-E16E-427C-9085-472231386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8606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4969-D850-4229-95DE-29350A739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87564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0E3D-FD7C-4F0C-B492-BCEA85AC8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71174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8D5D-EC3B-44B7-B91D-F56F36F05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68742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5104-1082-44C0-A097-3196FB1E0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5791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F5465-CA08-4E4E-9DB8-BCF0B7262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144692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6375"/>
            <a:ext cx="1543050" cy="816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6375"/>
            <a:ext cx="4476750" cy="816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E7D51-667B-4530-9190-D44427B20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96567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0A0C-60CB-403A-A046-6EE3EC7969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4297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903288"/>
            <a:ext cx="3009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5200" y="4713288"/>
            <a:ext cx="3009900" cy="365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7AF8D2-D8A1-4A4B-9052-478C2464D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888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l_super_k-w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97538"/>
            <a:ext cx="4487863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elta_k_r_st [Converted]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8607425"/>
            <a:ext cx="22161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3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elta_k_r_st [Converted]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613" y="8545513"/>
            <a:ext cx="23510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dal_super_k-w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666666"/>
              </a:clrFrom>
              <a:clrTo>
                <a:srgbClr val="666666">
                  <a:alpha val="0"/>
                </a:srgbClr>
              </a:clrTo>
            </a:clrChange>
          </a:blip>
          <a:srcRect b="3076"/>
          <a:stretch>
            <a:fillRect/>
          </a:stretch>
        </p:blipFill>
        <p:spPr bwMode="auto">
          <a:xfrm>
            <a:off x="0" y="5481638"/>
            <a:ext cx="3890963" cy="3662362"/>
          </a:xfrm>
          <a:prstGeom prst="rect">
            <a:avLst/>
          </a:prstGeom>
          <a:solidFill>
            <a:srgbClr val="333333">
              <a:alpha val="76862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2900" y="1065213"/>
            <a:ext cx="6172200" cy="1195387"/>
          </a:xfrm>
          <a:noFill/>
        </p:spPr>
        <p:txBody>
          <a:bodyPr lIns="0" tIns="0" rIns="0" bIns="0" anchor="t"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570163"/>
            <a:ext cx="6172200" cy="985837"/>
          </a:xfrm>
        </p:spPr>
        <p:txBody>
          <a:bodyPr/>
          <a:lstStyle>
            <a:lvl1pPr marL="0" indent="0">
              <a:spcBef>
                <a:spcPct val="0"/>
              </a:spcBef>
              <a:buFont typeface="Times" pitchFamily="18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8045539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96F5-CB3D-4180-973F-61105B7CFD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964038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41598-29E9-40F5-9FB4-F01D6C89FD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41232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556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556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E28A7-5F24-44F1-B478-22AF451086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07891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E1F32-4470-4A4E-90F0-541055B6CE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57623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25DA-9F00-42D2-91E5-1C362B31F9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52121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5E26D-72E8-4ACC-87AC-8B7A15915C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11935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BC953-E1FE-4D7E-8281-3C113594A0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786331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9EA5A-FB46-426C-9204-F8BFEB3106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9519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4D98D-2447-4CB7-83BA-B14B68FB5A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50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6F1C4-615F-4540-990C-EB838ADAD2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8158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8158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3BB1C-BF68-4265-831D-069AE3CAEFA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6997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571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1055688"/>
            <a:ext cx="6172200" cy="7469187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ADBF0-D7DB-4056-A4C8-267CEBA59F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563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BE52-0AF2-41C5-87B1-951A9D806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C92F2-6E64-4314-ADFC-C154A8121D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C847E-FBDD-4E9A-9289-EFEA80AB29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0DF37-3011-46F2-9A5D-39E3B7241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52446-F64D-49AD-90B5-61761F6C56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F1D7-D698-46D5-B47E-1D71CF3053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E84D5-E237-440B-8BD0-A0A06A31F1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5EF6C-CD38-4088-9D30-46DCA38D9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10D5C-E0A6-49D6-B237-5CA94EAD1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6175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6175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F8408-A97E-4A02-9C9C-8C17333C40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al_super_k-w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97538"/>
            <a:ext cx="4487863" cy="344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elta_k_r_st [Converted]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8607425"/>
            <a:ext cx="221615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48A5E-AA82-4091-9B5F-1F6152C225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8A5BA-197B-4B1F-81B0-472217FEEC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BD631-3F1F-422B-8C6C-F53B7C0930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A2F46-A2E8-42EF-AEAE-5C022AAEA0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7BCFD-CB76-41A5-A80F-273292E9E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9E18B-2F83-42D8-A269-82C5283238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6CDB5-C98D-4476-8850-85FFC16B9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1DAB4-D735-42C8-AE0B-3E1DA5BFA1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65164-6CBE-474B-A2E3-F9C14E8C4E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E6877-5282-42F0-A536-F9086EEB40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6175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6175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40572-35DB-4AC4-8CDF-39A771D99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elta_k_r_st [Converted]"/>
          <p:cNvPicPr>
            <a:picLocks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8613" y="8545513"/>
            <a:ext cx="23510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dal_super_k-w"/>
          <p:cNvPicPr>
            <a:picLocks noChangeArrowheads="1"/>
          </p:cNvPicPr>
          <p:nvPr/>
        </p:nvPicPr>
        <p:blipFill>
          <a:blip r:embed="rId3" cstate="screen">
            <a:clrChange>
              <a:clrFrom>
                <a:srgbClr val="666666"/>
              </a:clrFrom>
              <a:clrTo>
                <a:srgbClr val="6666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3890963" cy="3662362"/>
          </a:xfrm>
          <a:prstGeom prst="rect">
            <a:avLst/>
          </a:prstGeom>
          <a:solidFill>
            <a:srgbClr val="333333">
              <a:alpha val="76862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4EF0-711A-4673-8300-CA76EFC60C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172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4EF0-711A-4673-8300-CA76EFC60C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616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4987E-DA8D-46B4-95C4-5EA87F47477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0724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440B-3FF8-4F41-A062-F5D7BDFBA8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48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4C9BF-E280-4529-9DE5-29EA4F4B42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1AC2-E16E-427C-9085-472231386D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8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4969-D850-4229-95DE-29350A7396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917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0E3D-FD7C-4F0C-B492-BCEA85AC8C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568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8D5D-EC3B-44B7-B91D-F56F36F054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995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5104-1082-44C0-A097-3196FB1E08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3056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F5465-CA08-4E4E-9DB8-BCF0B72622D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212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6375"/>
            <a:ext cx="1543050" cy="816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6375"/>
            <a:ext cx="4476750" cy="816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E7D51-667B-4530-9190-D44427B20C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318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0A0C-60CB-403A-A046-6EE3EC7969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634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903288"/>
            <a:ext cx="3009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5200" y="4713288"/>
            <a:ext cx="3009900" cy="365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7AF8D2-D8A1-4A4B-9052-478C2464D7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7282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2149" name="Picture 5" descr="Delta_k_r_st [Converted]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6113" y="8520113"/>
            <a:ext cx="2084387" cy="274637"/>
          </a:xfrm>
          <a:prstGeom prst="rect">
            <a:avLst/>
          </a:prstGeom>
          <a:noFill/>
        </p:spPr>
      </p:pic>
      <p:sp>
        <p:nvSpPr>
          <p:cNvPr id="2822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42900" y="1422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22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3528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822152" name="Picture 8" descr="dal_super_k-w"/>
          <p:cNvPicPr>
            <a:picLocks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97538"/>
            <a:ext cx="4487863" cy="3446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830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50795-10D1-4DD5-8381-3D0B2A1B19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83B62A-DC45-42EA-8713-18BA1F39D0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607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D1BEDBA3-E9B2-4F94-A644-39DDD64E76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8356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2F68C4-1AFB-490E-9B04-65E3200793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6889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B5F8D0-AD96-4694-8464-A05090B9C7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18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715D03-C0CD-4ABF-A639-67057315B4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458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A290BD-ED4E-41CD-83B1-47B6CE56CD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2758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39C479-789C-4490-9DA5-DBDE83CF0F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307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C64055-4C95-4B77-B016-36D0DDFD37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4689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6D17CC-5F2B-45BF-9DDD-6EC4D1B3A6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96866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6175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6175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44825-39D6-4612-87FC-675709CCB8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63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345B2-24E4-40AA-AE70-046BD54CFE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571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1055688"/>
            <a:ext cx="6172200" cy="5486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</p:spPr>
        <p:txBody>
          <a:bodyPr/>
          <a:lstStyle>
            <a:lvl1pPr>
              <a:defRPr/>
            </a:lvl1pPr>
          </a:lstStyle>
          <a:p>
            <a:fld id="{217EB33B-63DD-4AE2-BE2B-302116BBEF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5940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2149" name="Picture 5" descr="Delta_k_r_st [Converted]"/>
          <p:cNvPicPr>
            <a:picLocks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56113" y="8520113"/>
            <a:ext cx="2084387" cy="274637"/>
          </a:xfrm>
          <a:prstGeom prst="rect">
            <a:avLst/>
          </a:prstGeom>
          <a:noFill/>
        </p:spPr>
      </p:pic>
      <p:sp>
        <p:nvSpPr>
          <p:cNvPr id="2822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42900" y="1422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22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3528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822152" name="Picture 8" descr="dal_super_k-w"/>
          <p:cNvPicPr>
            <a:picLocks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97538"/>
            <a:ext cx="4487863" cy="3446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707120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83B62A-DC45-42EA-8713-18BA1F39D0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80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D1BEDBA3-E9B2-4F94-A644-39DDD64E76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5662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055688"/>
            <a:ext cx="30099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2F68C4-1AFB-490E-9B04-65E32007938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2255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B5F8D0-AD96-4694-8464-A05090B9C7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08073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715D03-C0CD-4ABF-A639-67057315B48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22272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A290BD-ED4E-41CD-83B1-47B6CE56CD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062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39C479-789C-4490-9DA5-DBDE83CF0FB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8351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C64055-4C95-4B77-B016-36D0DDFD37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7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4DA9A-9FA8-40DB-B7B1-0C1797D989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6D17CC-5F2B-45BF-9DDD-6EC4D1B3A6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093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6175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6175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B44825-39D6-4612-87FC-675709CCB8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78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571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1055688"/>
            <a:ext cx="6172200" cy="5486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</p:spPr>
        <p:txBody>
          <a:bodyPr/>
          <a:lstStyle>
            <a:lvl1pPr>
              <a:defRPr/>
            </a:lvl1pPr>
          </a:lstStyle>
          <a:p>
            <a:fld id="{217EB33B-63DD-4AE2-BE2B-302116BBEF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4330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elta_k_r_st [Converted]"/>
          <p:cNvPicPr>
            <a:picLocks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8613" y="8545513"/>
            <a:ext cx="23510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dal_super_k-w"/>
          <p:cNvPicPr>
            <a:picLocks noChangeArrowheads="1"/>
          </p:cNvPicPr>
          <p:nvPr/>
        </p:nvPicPr>
        <p:blipFill>
          <a:blip r:embed="rId3" cstate="screen">
            <a:clrChange>
              <a:clrFrom>
                <a:srgbClr val="666666"/>
              </a:clrFrom>
              <a:clrTo>
                <a:srgbClr val="66666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1638"/>
            <a:ext cx="3890963" cy="3662362"/>
          </a:xfrm>
          <a:prstGeom prst="rect">
            <a:avLst/>
          </a:prstGeom>
          <a:solidFill>
            <a:srgbClr val="333333">
              <a:alpha val="76862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4860030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00050" indent="-17145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4EF0-711A-4673-8300-CA76EFC60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065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4987E-DA8D-46B4-95C4-5EA87F474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0653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440B-3FF8-4F41-A062-F5D7BDFBA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9549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1AC2-E16E-427C-9085-472231386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4724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4969-D850-4229-95DE-29350A739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9952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0E3D-FD7C-4F0C-B492-BCEA85AC8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CE18C-274F-41A6-BD40-993A2BF2E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8D5D-EC3B-44B7-B91D-F56F36F05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0793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5104-1082-44C0-A097-3196FB1E0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10999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F5465-CA08-4E4E-9DB8-BCF0B7262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8949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6375"/>
            <a:ext cx="1543050" cy="816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6375"/>
            <a:ext cx="4476750" cy="816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E7D51-667B-4530-9190-D44427B20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2815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0A0C-60CB-403A-A046-6EE3EC7969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28084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903288"/>
            <a:ext cx="3009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5200" y="4713288"/>
            <a:ext cx="3009900" cy="365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7AF8D2-D8A1-4A4B-9052-478C2464D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497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elta_k_r_st [Converted]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8613" y="8545513"/>
            <a:ext cx="235108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dal_super_k-w"/>
          <p:cNvPicPr>
            <a:picLocks noChangeArrowheads="1"/>
          </p:cNvPicPr>
          <p:nvPr/>
        </p:nvPicPr>
        <p:blipFill>
          <a:blip r:embed="rId3" cstate="print">
            <a:clrChange>
              <a:clrFrom>
                <a:srgbClr val="666666"/>
              </a:clrFrom>
              <a:clrTo>
                <a:srgbClr val="666666">
                  <a:alpha val="0"/>
                </a:srgbClr>
              </a:clrTo>
            </a:clrChange>
          </a:blip>
          <a:srcRect b="3076"/>
          <a:stretch>
            <a:fillRect/>
          </a:stretch>
        </p:blipFill>
        <p:spPr bwMode="auto">
          <a:xfrm>
            <a:off x="0" y="5481638"/>
            <a:ext cx="3890963" cy="3662362"/>
          </a:xfrm>
          <a:prstGeom prst="rect">
            <a:avLst/>
          </a:prstGeom>
          <a:solidFill>
            <a:srgbClr val="333333">
              <a:alpha val="76862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533400"/>
            <a:ext cx="6172200" cy="1727200"/>
          </a:xfrm>
          <a:noFill/>
        </p:spPr>
        <p:txBody>
          <a:bodyPr lIns="0" tIns="0" rIns="0" bIns="0" anchor="t"/>
          <a:lstStyle>
            <a:lvl1pPr algn="l"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311400"/>
            <a:ext cx="6172200" cy="812800"/>
          </a:xfrm>
        </p:spPr>
        <p:txBody>
          <a:bodyPr/>
          <a:lstStyle>
            <a:lvl1pPr marL="0" indent="0">
              <a:buFont typeface="Times" pitchFamily="18" charset="0"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7435761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00050" indent="-171450"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A4EF0-711A-4673-8300-CA76EFC60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530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4987E-DA8D-46B4-95C4-5EA87F4747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9174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5440B-3FF8-4F41-A062-F5D7BDFBA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2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222ED-77B9-48BA-8AC9-CF42E067B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41AC2-E16E-427C-9085-472231386D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7087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4969-D850-4229-95DE-29350A7396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053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0E3D-FD7C-4F0C-B492-BCEA85AC8C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645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98D5D-EC3B-44B7-B91D-F56F36F05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856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5104-1082-44C0-A097-3196FB1E08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8282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F5465-CA08-4E4E-9DB8-BCF0B7262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80796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6375"/>
            <a:ext cx="1543050" cy="8166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6375"/>
            <a:ext cx="4476750" cy="8166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E7D51-667B-4530-9190-D44427B20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607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80A0C-60CB-403A-A046-6EE3EC7969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039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6375"/>
            <a:ext cx="6172200" cy="565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3288"/>
            <a:ext cx="3009900" cy="746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05200" y="903288"/>
            <a:ext cx="3009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5200" y="4713288"/>
            <a:ext cx="3009900" cy="3659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496050" y="8763000"/>
            <a:ext cx="276225" cy="2936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7AF8D2-D8A1-4A4B-9052-478C2464D7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6957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1E286-863E-443C-80DD-B1F1AE05C4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39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slideLayout" Target="../slideLayouts/slideLayout114.xml"/><Relationship Id="rId18" Type="http://schemas.openxmlformats.org/officeDocument/2006/relationships/image" Target="../media/image7.emf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slideLayout" Target="../slideLayouts/slideLayout113.xml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03.xml"/><Relationship Id="rId16" Type="http://schemas.openxmlformats.org/officeDocument/2006/relationships/tags" Target="../tags/tag21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5" Type="http://schemas.openxmlformats.org/officeDocument/2006/relationships/tags" Target="../tags/tag20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slideLayout" Target="../slideLayouts/slideLayout126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16.xml"/><Relationship Id="rId16" Type="http://schemas.openxmlformats.org/officeDocument/2006/relationships/oleObject" Target="../embeddings/oleObject11.bin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5" Type="http://schemas.openxmlformats.org/officeDocument/2006/relationships/tags" Target="../tags/tag23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Relationship Id="rId14" Type="http://schemas.openxmlformats.org/officeDocument/2006/relationships/tags" Target="../tags/tag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13" Type="http://schemas.openxmlformats.org/officeDocument/2006/relationships/slideLayout" Target="../slideLayouts/slideLayout139.xml"/><Relationship Id="rId18" Type="http://schemas.openxmlformats.org/officeDocument/2006/relationships/image" Target="../media/image7.emf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slideLayout" Target="../slideLayouts/slideLayout138.xml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128.xml"/><Relationship Id="rId16" Type="http://schemas.openxmlformats.org/officeDocument/2006/relationships/tags" Target="../tags/tag25.xml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1.xml"/><Relationship Id="rId15" Type="http://schemas.openxmlformats.org/officeDocument/2006/relationships/tags" Target="../tags/tag24.xml"/><Relationship Id="rId10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7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42.xml"/><Relationship Id="rId7" Type="http://schemas.openxmlformats.org/officeDocument/2006/relationships/slideLayout" Target="../slideLayouts/slideLayout146.xml"/><Relationship Id="rId12" Type="http://schemas.openxmlformats.org/officeDocument/2006/relationships/slideLayout" Target="../slideLayouts/slideLayout151.xml"/><Relationship Id="rId17" Type="http://schemas.openxmlformats.org/officeDocument/2006/relationships/image" Target="../media/image11.emf"/><Relationship Id="rId2" Type="http://schemas.openxmlformats.org/officeDocument/2006/relationships/slideLayout" Target="../slideLayouts/slideLayout141.xml"/><Relationship Id="rId16" Type="http://schemas.openxmlformats.org/officeDocument/2006/relationships/oleObject" Target="../embeddings/oleObject13.bin"/><Relationship Id="rId1" Type="http://schemas.openxmlformats.org/officeDocument/2006/relationships/slideLayout" Target="../slideLayouts/slideLayout140.xml"/><Relationship Id="rId6" Type="http://schemas.openxmlformats.org/officeDocument/2006/relationships/slideLayout" Target="../slideLayouts/slideLayout145.xml"/><Relationship Id="rId11" Type="http://schemas.openxmlformats.org/officeDocument/2006/relationships/slideLayout" Target="../slideLayouts/slideLayout150.xml"/><Relationship Id="rId5" Type="http://schemas.openxmlformats.org/officeDocument/2006/relationships/slideLayout" Target="../slideLayouts/slideLayout144.xml"/><Relationship Id="rId15" Type="http://schemas.openxmlformats.org/officeDocument/2006/relationships/tags" Target="../tags/tag27.xml"/><Relationship Id="rId10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143.xml"/><Relationship Id="rId9" Type="http://schemas.openxmlformats.org/officeDocument/2006/relationships/slideLayout" Target="../slideLayouts/slideLayout148.xml"/><Relationship Id="rId14" Type="http://schemas.openxmlformats.org/officeDocument/2006/relationships/tags" Target="../tags/tag2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ags" Target="../tags/tag6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ags" Target="../tags/tag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37.xml"/><Relationship Id="rId16" Type="http://schemas.openxmlformats.org/officeDocument/2006/relationships/tags" Target="../tags/tag9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tags" Target="../tags/tag8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50.xml"/><Relationship Id="rId16" Type="http://schemas.openxmlformats.org/officeDocument/2006/relationships/oleObject" Target="../embeddings/oleObject5.bin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tags" Target="../tags/tag11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tags" Target="../tags/tag1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62.xml"/><Relationship Id="rId16" Type="http://schemas.openxmlformats.org/officeDocument/2006/relationships/oleObject" Target="../embeddings/oleObject6.bin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tags" Target="../tags/tag13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tags" Target="../tags/tag1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7.emf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4.xml"/><Relationship Id="rId16" Type="http://schemas.openxmlformats.org/officeDocument/2006/relationships/tags" Target="../tags/tag15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tags" Target="../tags/tag14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3.xml"/><Relationship Id="rId13" Type="http://schemas.openxmlformats.org/officeDocument/2006/relationships/slideLayout" Target="../slideLayouts/slideLayout98.xml"/><Relationship Id="rId18" Type="http://schemas.openxmlformats.org/officeDocument/2006/relationships/image" Target="../media/image7.emf"/><Relationship Id="rId3" Type="http://schemas.openxmlformats.org/officeDocument/2006/relationships/slideLayout" Target="../slideLayouts/slideLayout88.xml"/><Relationship Id="rId7" Type="http://schemas.openxmlformats.org/officeDocument/2006/relationships/slideLayout" Target="../slideLayouts/slideLayout92.xml"/><Relationship Id="rId12" Type="http://schemas.openxmlformats.org/officeDocument/2006/relationships/slideLayout" Target="../slideLayouts/slideLayout97.xml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87.xml"/><Relationship Id="rId16" Type="http://schemas.openxmlformats.org/officeDocument/2006/relationships/tags" Target="../tags/tag17.xml"/><Relationship Id="rId1" Type="http://schemas.openxmlformats.org/officeDocument/2006/relationships/slideLayout" Target="../slideLayouts/slideLayout86.xml"/><Relationship Id="rId6" Type="http://schemas.openxmlformats.org/officeDocument/2006/relationships/slideLayout" Target="../slideLayouts/slideLayout91.xml"/><Relationship Id="rId11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0.xml"/><Relationship Id="rId15" Type="http://schemas.openxmlformats.org/officeDocument/2006/relationships/tags" Target="../tags/tag16.xml"/><Relationship Id="rId10" Type="http://schemas.openxmlformats.org/officeDocument/2006/relationships/slideLayout" Target="../slideLayouts/slideLayout95.xml"/><Relationship Id="rId4" Type="http://schemas.openxmlformats.org/officeDocument/2006/relationships/slideLayout" Target="../slideLayouts/slideLayout89.xml"/><Relationship Id="rId9" Type="http://schemas.openxmlformats.org/officeDocument/2006/relationships/slideLayout" Target="../slideLayouts/slideLayout94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slideLayout" Target="../slideLayouts/slideLayout101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tags" Target="../tags/tag19.xml"/><Relationship Id="rId5" Type="http://schemas.openxmlformats.org/officeDocument/2006/relationships/tags" Target="../tags/tag18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4086804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180" imgH="180" progId="TCLayout.ActiveDocument.1">
                  <p:embed/>
                </p:oleObj>
              </mc:Choice>
              <mc:Fallback>
                <p:oleObj name="think-cell Slide" r:id="rId17" imgW="180" imgH="18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16"/>
            </p:custDataLst>
          </p:nvPr>
        </p:nvSpPr>
        <p:spPr bwMode="auto">
          <a:xfrm>
            <a:off x="0" y="0"/>
            <a:ext cx="418704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MS PGothic"/>
              <a:cs typeface="+mj-cs"/>
              <a:sym typeface="Arial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055688"/>
            <a:ext cx="617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000" b="0">
                <a:ea typeface="+mn-ea"/>
              </a:defRPr>
            </a:lvl1pPr>
          </a:lstStyle>
          <a:p>
            <a:pPr>
              <a:defRPr/>
            </a:pPr>
            <a:fld id="{030428A3-DF4A-491F-8C8C-71D813A15F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57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302" tIns="45653" rIns="91302" bIns="456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223838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614363" indent="-2206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360" imgH="360" progId="TCLayout.ActiveDocument.1">
                  <p:embed/>
                </p:oleObj>
              </mc:Choice>
              <mc:Fallback>
                <p:oleObj name="think-cell Slide" r:id="rId17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A8F890C-19AE-4016-8613-9432DA53BD1F}"/>
              </a:ext>
            </a:extLst>
          </p:cNvPr>
          <p:cNvSpPr/>
          <p:nvPr userDrawn="1">
            <p:custDataLst>
              <p:tags r:id="rId16"/>
            </p:custDataLst>
          </p:nvPr>
        </p:nvSpPr>
        <p:spPr bwMode="auto">
          <a:xfrm>
            <a:off x="-12990" y="0"/>
            <a:ext cx="184731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03288"/>
            <a:ext cx="6172200" cy="746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>
                <a:ea typeface="MS PGothic" pitchFamily="34" charset="-128"/>
              </a:defRPr>
            </a:lvl1pPr>
          </a:lstStyle>
          <a:p>
            <a:pPr>
              <a:defRPr/>
            </a:pPr>
            <a:fld id="{9FAAC388-93C6-427E-B9F2-E7ECAC370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6375"/>
            <a:ext cx="6172200" cy="565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450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  <p:sldLayoutId id="214748391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▪"/>
        <a:defRPr sz="1400">
          <a:solidFill>
            <a:schemeClr val="tx1"/>
          </a:solidFill>
          <a:latin typeface="+mn-lt"/>
          <a:ea typeface="ＭＳ Ｐゴシック" pitchFamily="34" charset="-128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ＭＳ Ｐゴシック" pitchFamily="34" charset="-128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ＭＳ Ｐゴシック" pitchFamily="34" charset="-128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20E9D8-7750-42AA-837E-F035701D6D1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180" imgH="180" progId="TCLayout.ActiveDocument.1">
                  <p:embed/>
                </p:oleObj>
              </mc:Choice>
              <mc:Fallback>
                <p:oleObj name="think-cell Slide" r:id="rId16" imgW="180" imgH="18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20E9D8-7750-42AA-837E-F035701D6D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C279E66-6B4A-45CE-B308-FCAE14D3AE2B}"/>
              </a:ext>
            </a:extLst>
          </p:cNvPr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2821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055688"/>
            <a:ext cx="617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21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57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21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C922061-D85B-4216-B383-8AE029175930}" type="slidenum">
              <a:rPr lang="en-US" sz="1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3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223838" indent="-2238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222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903288" indent="-17303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185863" indent="-168275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4795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360" imgH="360" progId="TCLayout.ActiveDocument.1">
                  <p:embed/>
                </p:oleObj>
              </mc:Choice>
              <mc:Fallback>
                <p:oleObj name="think-cell Slide" r:id="rId17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75543D8-6794-4E28-B7F2-4F547C291CFF}"/>
              </a:ext>
            </a:extLst>
          </p:cNvPr>
          <p:cNvSpPr/>
          <p:nvPr userDrawn="1">
            <p:custDataLst>
              <p:tags r:id="rId16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03288"/>
            <a:ext cx="6172200" cy="746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>
                <a:ea typeface="MS PGothic" pitchFamily="34" charset="-128"/>
              </a:defRPr>
            </a:lvl1pPr>
          </a:lstStyle>
          <a:p>
            <a:pPr>
              <a:defRPr/>
            </a:pPr>
            <a:fld id="{9FAAC388-93C6-427E-B9F2-E7ECAC370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6375"/>
            <a:ext cx="6172200" cy="565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754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  <p:sldLayoutId id="214748394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▪"/>
        <a:defRPr sz="1400">
          <a:solidFill>
            <a:schemeClr val="tx1"/>
          </a:solidFill>
          <a:latin typeface="+mn-lt"/>
          <a:ea typeface="ＭＳ Ｐゴシック" pitchFamily="34" charset="-128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ＭＳ Ｐゴシック" pitchFamily="34" charset="-128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ＭＳ Ｐゴシック" pitchFamily="34" charset="-128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D5C9E972-158D-47A5-9C25-ECC5DA495B9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2424754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338" imgH="340" progId="TCLayout.ActiveDocument.1">
                  <p:embed/>
                </p:oleObj>
              </mc:Choice>
              <mc:Fallback>
                <p:oleObj name="think-cell Slide" r:id="rId16" imgW="338" imgH="34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D5C9E972-158D-47A5-9C25-ECC5DA495B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323A2763-4B58-48FD-AC98-E5C0744FD1C4}"/>
              </a:ext>
            </a:extLst>
          </p:cNvPr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PGothic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055688"/>
            <a:ext cx="6172200" cy="746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b="0">
                <a:ea typeface="ＭＳ Ｐゴシック" pitchFamily="34" charset="-128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AFC3886-EC77-433D-AD03-CA8EDB9FA72E}" type="slidenum">
              <a:rPr lang="en-US" sz="10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57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231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▪"/>
        <a:defRPr sz="1200">
          <a:solidFill>
            <a:schemeClr val="tx1"/>
          </a:solidFill>
          <a:latin typeface="+mn-lt"/>
          <a:ea typeface="MS PGothic" pitchFamily="34" charset="-128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-"/>
        <a:defRPr sz="1200">
          <a:solidFill>
            <a:schemeClr val="tx1"/>
          </a:solidFill>
          <a:latin typeface="+mn-lt"/>
          <a:ea typeface="MS PGothic" pitchFamily="34" charset="-128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200">
          <a:solidFill>
            <a:schemeClr val="tx1"/>
          </a:solidFill>
          <a:latin typeface="+mn-lt"/>
          <a:ea typeface="MS PGothic" pitchFamily="34" charset="-128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2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2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2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65867380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180" imgH="180" progId="TCLayout.ActiveDocument.1">
                  <p:embed/>
                </p:oleObj>
              </mc:Choice>
              <mc:Fallback>
                <p:oleObj name="think-cell Slide" r:id="rId15" imgW="180" imgH="18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14"/>
            </p:custDataLst>
          </p:nvPr>
        </p:nvSpPr>
        <p:spPr bwMode="auto">
          <a:xfrm>
            <a:off x="0" y="0"/>
            <a:ext cx="418704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MS PGothic"/>
              <a:cs typeface="+mj-cs"/>
              <a:sym typeface="Arial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055688"/>
            <a:ext cx="617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000" b="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fld id="{74D05222-AC6A-4532-8D6C-401592F104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57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302" tIns="45653" rIns="91302" bIns="456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223838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14363" indent="-2206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98350448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5" imgW="180" imgH="180" progId="TCLayout.ActiveDocument.1">
                  <p:embed/>
                </p:oleObj>
              </mc:Choice>
              <mc:Fallback>
                <p:oleObj name="think-cell Slide" r:id="rId15" imgW="180" imgH="18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14"/>
            </p:custDataLst>
          </p:nvPr>
        </p:nvSpPr>
        <p:spPr bwMode="auto">
          <a:xfrm>
            <a:off x="0" y="0"/>
            <a:ext cx="418704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MS PGothic"/>
              <a:cs typeface="+mj-cs"/>
              <a:sym typeface="Arial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055688"/>
            <a:ext cx="617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000" b="0">
                <a:ea typeface="+mn-ea"/>
              </a:defRPr>
            </a:lvl1pPr>
          </a:lstStyle>
          <a:p>
            <a:pPr>
              <a:defRPr/>
            </a:pPr>
            <a:fld id="{47C19184-7DEE-4B5D-B987-DCF50C0BE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57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302" tIns="45653" rIns="91302" bIns="456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223838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300">
          <a:solidFill>
            <a:schemeClr val="tx1"/>
          </a:solidFill>
          <a:latin typeface="+mn-lt"/>
          <a:ea typeface="+mn-ea"/>
          <a:cs typeface="+mn-cs"/>
        </a:defRPr>
      </a:lvl1pPr>
      <a:lvl2pPr marL="614363" indent="-2206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86649874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180" imgH="180" progId="TCLayout.ActiveDocument.1">
                  <p:embed/>
                </p:oleObj>
              </mc:Choice>
              <mc:Fallback>
                <p:oleObj name="think-cell Slide" r:id="rId17" imgW="180" imgH="180" progId="TCLayout.ActiveDocument.1">
                  <p:embed/>
                  <p:pic>
                    <p:nvPicPr>
                      <p:cNvPr id="5" name="Object 4" hidden="1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16"/>
            </p:custDataLst>
          </p:nvPr>
        </p:nvSpPr>
        <p:spPr bwMode="auto">
          <a:xfrm>
            <a:off x="-12990" y="0"/>
            <a:ext cx="184731" cy="307777"/>
          </a:xfrm>
          <a:prstGeom prst="rect">
            <a:avLst/>
          </a:prstGeom>
          <a:noFill/>
          <a:ln w="2540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03288"/>
            <a:ext cx="6172200" cy="746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>
                <a:ea typeface="MS PGothic" pitchFamily="34" charset="-128"/>
              </a:defRPr>
            </a:lvl1pPr>
          </a:lstStyle>
          <a:p>
            <a:pPr>
              <a:defRPr/>
            </a:pPr>
            <a:fld id="{9FAAC388-93C6-427E-B9F2-E7ECAC370274}" type="slidenum">
              <a:rPr lang="en-US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6375"/>
            <a:ext cx="6172200" cy="565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166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▪"/>
        <a:defRPr sz="1400">
          <a:solidFill>
            <a:schemeClr val="tx1"/>
          </a:solidFill>
          <a:latin typeface="+mn-lt"/>
          <a:ea typeface="ＭＳ Ｐゴシック" pitchFamily="34" charset="-128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ＭＳ Ｐゴシック" pitchFamily="34" charset="-128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ＭＳ Ｐゴシック" pitchFamily="34" charset="-128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5820E9D8-7750-42AA-837E-F035701D6D1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7774994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180" imgH="180" progId="TCLayout.ActiveDocument.1">
                  <p:embed/>
                </p:oleObj>
              </mc:Choice>
              <mc:Fallback>
                <p:oleObj name="think-cell Slide" r:id="rId16" imgW="180" imgH="18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5820E9D8-7750-42AA-837E-F035701D6D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2C279E66-6B4A-45CE-B308-FCAE14D3AE2B}"/>
              </a:ext>
            </a:extLst>
          </p:cNvPr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2821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055688"/>
            <a:ext cx="617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21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57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21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C922061-D85B-4216-B383-8AE029175930}" type="slidenum">
              <a:rPr lang="en-US" sz="1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99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223838" indent="-2238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222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903288" indent="-17303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185863" indent="-168275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4795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6" imgW="180" imgH="180" progId="TCLayout.ActiveDocument.1">
                  <p:embed/>
                </p:oleObj>
              </mc:Choice>
              <mc:Fallback>
                <p:oleObj name="think-cell Slide" r:id="rId16" imgW="180" imgH="18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28211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055688"/>
            <a:ext cx="617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21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57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8211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C922061-D85B-4216-B383-8AE029175930}" type="slidenum">
              <a:rPr lang="en-US" sz="1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7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223838" indent="-223838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222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903288" indent="-17303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185863" indent="-168275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4pPr>
      <a:lvl5pPr marL="14795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05513947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360" imgH="360" progId="TCLayout.ActiveDocument.1">
                  <p:embed/>
                </p:oleObj>
              </mc:Choice>
              <mc:Fallback>
                <p:oleObj name="think-cell Slide" r:id="rId17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A8F890C-19AE-4016-8613-9432DA53BD1F}"/>
              </a:ext>
            </a:extLst>
          </p:cNvPr>
          <p:cNvSpPr/>
          <p:nvPr userDrawn="1">
            <p:custDataLst>
              <p:tags r:id="rId16"/>
            </p:custDataLst>
          </p:nvPr>
        </p:nvSpPr>
        <p:spPr bwMode="auto">
          <a:xfrm>
            <a:off x="-12990" y="0"/>
            <a:ext cx="184731" cy="30777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03288"/>
            <a:ext cx="6172200" cy="746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>
                <a:ea typeface="MS PGothic" pitchFamily="34" charset="-128"/>
              </a:defRPr>
            </a:lvl1pPr>
          </a:lstStyle>
          <a:p>
            <a:pPr>
              <a:defRPr/>
            </a:pPr>
            <a:fld id="{9FAAC388-93C6-427E-B9F2-E7ECAC370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6375"/>
            <a:ext cx="6172200" cy="565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383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  <p:sldLayoutId id="21474838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▪"/>
        <a:defRPr sz="1400">
          <a:solidFill>
            <a:schemeClr val="tx1"/>
          </a:solidFill>
          <a:latin typeface="+mn-lt"/>
          <a:ea typeface="ＭＳ Ｐゴシック" pitchFamily="34" charset="-128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ＭＳ Ｐゴシック" pitchFamily="34" charset="-128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ＭＳ Ｐゴシック" pitchFamily="34" charset="-128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98670279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360" imgH="360" progId="TCLayout.ActiveDocument.1">
                  <p:embed/>
                </p:oleObj>
              </mc:Choice>
              <mc:Fallback>
                <p:oleObj name="think-cell Slide" r:id="rId17" imgW="360" imgH="360" progId="TCLayout.ActiveDocument.1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75543D8-6794-4E28-B7F2-4F547C291CFF}"/>
              </a:ext>
            </a:extLst>
          </p:cNvPr>
          <p:cNvSpPr/>
          <p:nvPr userDrawn="1">
            <p:custDataLst>
              <p:tags r:id="rId16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903288"/>
            <a:ext cx="6172200" cy="746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96050" y="87630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>
                <a:ea typeface="MS PGothic" pitchFamily="34" charset="-128"/>
              </a:defRPr>
            </a:lvl1pPr>
          </a:lstStyle>
          <a:p>
            <a:pPr>
              <a:defRPr/>
            </a:pPr>
            <a:fld id="{9FAAC388-93C6-427E-B9F2-E7ECAC370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6375"/>
            <a:ext cx="6172200" cy="565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225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  <p:sldLayoutId id="2147483890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171450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▪"/>
        <a:defRPr sz="1400">
          <a:solidFill>
            <a:schemeClr val="tx1"/>
          </a:solidFill>
          <a:latin typeface="+mn-lt"/>
          <a:ea typeface="ＭＳ Ｐゴシック" pitchFamily="34" charset="-128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-"/>
        <a:defRPr sz="1400">
          <a:solidFill>
            <a:schemeClr val="tx1"/>
          </a:solidFill>
          <a:latin typeface="+mn-lt"/>
          <a:ea typeface="ＭＳ Ｐゴシック" pitchFamily="34" charset="-128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ＭＳ Ｐゴシック" pitchFamily="34" charset="-128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▫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548A282-D1BE-4811-A899-394A33BC22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731346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44" imgH="344" progId="TCLayout.ActiveDocument.1">
                  <p:embed/>
                </p:oleObj>
              </mc:Choice>
              <mc:Fallback>
                <p:oleObj name="think-cell Slide" r:id="rId7" imgW="344" imgH="344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548A282-D1BE-4811-A899-394A33BC22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FE01D8D8-0605-4246-A177-3EAF328D2596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34" charset="-128"/>
              <a:cs typeface="Arial" charset="0"/>
              <a:sym typeface="Arial" panose="020B0604020202020204" pitchFamily="34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055688"/>
            <a:ext cx="6172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21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73838" y="8851900"/>
            <a:ext cx="2762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Arial" pitchFamily="34" charset="0"/>
                <a:ea typeface="ＭＳ Ｐゴシック"/>
                <a:cs typeface="Arial" pitchFamily="34" charset="0"/>
              </a:defRPr>
            </a:lvl1pPr>
          </a:lstStyle>
          <a:p>
            <a:pPr>
              <a:buFontTx/>
              <a:buNone/>
              <a:defRPr/>
            </a:pPr>
            <a:fld id="{6E32D0B9-CD55-4C31-9D2F-C747090BC6E8}" type="slidenum">
              <a:rPr lang="en-US">
                <a:solidFill>
                  <a:srgbClr val="000000"/>
                </a:solidFill>
              </a:rPr>
              <a:pPr>
                <a:buFontTx/>
                <a:buNone/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5715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78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ＭＳ Ｐゴシック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223838" indent="-2238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1pPr>
      <a:lvl2pPr marL="6159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2pPr>
      <a:lvl3pPr marL="90328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3pPr>
      <a:lvl4pPr marL="1185863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4pPr>
      <a:lvl5pPr marL="1479550" indent="-1793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ＭＳ Ｐゴシック"/>
          <a:cs typeface="ＭＳ Ｐゴシック"/>
        </a:defRPr>
      </a:lvl5pPr>
      <a:lvl6pPr marL="19367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3939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28511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308350" indent="-1793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5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4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180" imgH="180" progId="TCLayout.ActiveDocument.1">
                  <p:embed/>
                </p:oleObj>
              </mc:Choice>
              <mc:Fallback>
                <p:oleObj name="think-cell Slide" r:id="rId5" imgW="180" imgH="18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400" b="1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ＭＳ Ｐゴシック"/>
              <a:cs typeface="+mj-cs"/>
              <a:sym typeface="Arial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45421"/>
            <a:ext cx="5726152" cy="1727200"/>
          </a:xfrm>
          <a:noFill/>
        </p:spPr>
        <p:txBody>
          <a:bodyPr vert="horz" lIns="92075" tIns="46038" rIns="92075" bIns="46038" anchor="ctr"/>
          <a:lstStyle/>
          <a:p>
            <a:pPr>
              <a:spcBef>
                <a:spcPct val="20000"/>
              </a:spcBef>
              <a:defRPr/>
            </a:pPr>
            <a:r>
              <a:rPr lang="en-US" sz="3200" dirty="0">
                <a:solidFill>
                  <a:srgbClr val="000000"/>
                </a:solidFill>
              </a:rPr>
              <a:t>Airline Training Program Outline</a:t>
            </a:r>
            <a:br>
              <a:rPr lang="en-US" sz="3200" dirty="0">
                <a:solidFill>
                  <a:srgbClr val="000000"/>
                </a:solidFill>
              </a:rPr>
            </a:br>
            <a:endParaRPr lang="en-US" sz="2400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28600" y="3429000"/>
            <a:ext cx="5638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Times" pitchFamily="18" charset="0"/>
              <a:buNone/>
              <a:defRPr/>
            </a:pPr>
            <a:r>
              <a:rPr lang="en-US" sz="2000" kern="0" dirty="0"/>
              <a:t>May 3, 2023</a:t>
            </a:r>
            <a:endParaRPr lang="en-US" sz="2000" b="1" u="none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CB5B0-F360-7540-1E73-DA5D9708E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00722"/>
            <a:ext cx="6172200" cy="737491"/>
          </a:xfrm>
        </p:spPr>
        <p:txBody>
          <a:bodyPr/>
          <a:lstStyle/>
          <a:p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 Railway labor Act: Group A – RLA History, Structure and Bargaining Process (Luby, Esposito, Dowling)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1107B6-6A22-83C0-1B8F-10457135C8AE}"/>
              </a:ext>
            </a:extLst>
          </p:cNvPr>
          <p:cNvSpPr txBox="1"/>
          <p:nvPr/>
        </p:nvSpPr>
        <p:spPr>
          <a:xfrm>
            <a:off x="342900" y="1338148"/>
            <a:ext cx="6158261" cy="5174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Great Railroad Strike of 1877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WWI and Federal takeover of the Railroads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Failed government legislation pre-RLA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“Then you do it”: Labor-management negotiated compromise of the RLA 1926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Amendments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 startAt="2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Framework intended to promote stable labor relations via a comprehensive framework for resolving disputes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main types of disputes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agreements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Interpreting agreements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Representational issues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of the NMB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of the Courts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endParaRPr lang="en-US" sz="1200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 startAt="3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Bargaining Process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 Outline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Mediation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Release (Proffer of arbitration)/Cooling off period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Self-help/PEB</a:t>
            </a:r>
          </a:p>
          <a:p>
            <a:pPr marL="1200150" lvl="2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Self-help/Congressional action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bargaining works in practice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12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Timelines</a:t>
            </a:r>
          </a:p>
        </p:txBody>
      </p:sp>
    </p:spTree>
    <p:extLst>
      <p:ext uri="{BB962C8B-B14F-4D97-AF65-F5344CB8AC3E}">
        <p14:creationId xmlns:p14="http://schemas.microsoft.com/office/powerpoint/2010/main" val="36006383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svEnIEnnPO6jwbWarH0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l5_fgegxn_CTurBJWFp.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bVwSG1OCbylvPkP.zJz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VDjvq49v0lQT.HrupCy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McRQOHj0g5Qfz4EFWkq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ubVwSG1OCbylvPkP.zJz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IsvEnIEnnPO6jwbWarH0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VDjvq49v0lQT.HrupCy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Bmgc.fpVheG0JBpufsgk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eoqcNyATpej7YrobpsNI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fWcGv11xclvtqqpV378P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Wh_miyyEjiPbq9ILaBE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HD2eL9YbD2PatgdEGddy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2k9tBT.edLcO5O9drNMA"/>
</p:tagLst>
</file>

<file path=ppt/theme/theme1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1_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ebdings" pitchFamily="18" charset="2"/>
          <a:buChar char="ñ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ebdings" pitchFamily="18" charset="2"/>
          <a:buChar char="ñ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3_default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default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Blank Presentation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4_default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default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_BOD template (2009)">
  <a:themeElements>
    <a:clrScheme name="1_BOD template (2009) 13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1_BOD template (2009)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OD template (2009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D template (2009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D template (2009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D template (2009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D template (2009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OD template (2009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D template (2009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D template (2009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D template (2009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D template (2009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D template (2009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D template (2009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OD template (2009) 13">
        <a:dk1>
          <a:srgbClr val="000000"/>
        </a:dk1>
        <a:lt1>
          <a:srgbClr val="FFFFFF"/>
        </a:lt1>
        <a:dk2>
          <a:srgbClr val="C01933"/>
        </a:dk2>
        <a:lt2>
          <a:srgbClr val="808080"/>
        </a:lt2>
        <a:accent1>
          <a:srgbClr val="003366"/>
        </a:accent1>
        <a:accent2>
          <a:srgbClr val="E01933"/>
        </a:accent2>
        <a:accent3>
          <a:srgbClr val="FFFFFF"/>
        </a:accent3>
        <a:accent4>
          <a:srgbClr val="000000"/>
        </a:accent4>
        <a:accent5>
          <a:srgbClr val="AAADB8"/>
        </a:accent5>
        <a:accent6>
          <a:srgbClr val="CB162D"/>
        </a:accent6>
        <a:hlink>
          <a:srgbClr val="991933"/>
        </a:hlink>
        <a:folHlink>
          <a:srgbClr val="002A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2_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ebdings" pitchFamily="18" charset="2"/>
          <a:buChar char="ñ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ebdings" pitchFamily="18" charset="2"/>
          <a:buChar char="ñ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Blank Presentation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4_Blank Presentation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ebdings" pitchFamily="18" charset="2"/>
          <a:buChar char="ñ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31775" marR="0" indent="-231775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ebdings" pitchFamily="18" charset="2"/>
          <a:buChar char="ñ"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default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ank Presentation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Blank Presentation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1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default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default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default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default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Blank Presentation">
  <a:themeElements>
    <a:clrScheme name="">
      <a:dk1>
        <a:srgbClr val="000000"/>
      </a:dk1>
      <a:lt1>
        <a:srgbClr val="FFFFFF"/>
      </a:lt1>
      <a:dk2>
        <a:srgbClr val="C01933"/>
      </a:dk2>
      <a:lt2>
        <a:srgbClr val="808080"/>
      </a:lt2>
      <a:accent1>
        <a:srgbClr val="003366"/>
      </a:accent1>
      <a:accent2>
        <a:srgbClr val="E01933"/>
      </a:accent2>
      <a:accent3>
        <a:srgbClr val="FFFFFF"/>
      </a:accent3>
      <a:accent4>
        <a:srgbClr val="000000"/>
      </a:accent4>
      <a:accent5>
        <a:srgbClr val="AAADB8"/>
      </a:accent5>
      <a:accent6>
        <a:srgbClr val="CB162D"/>
      </a:accent6>
      <a:hlink>
        <a:srgbClr val="991933"/>
      </a:hlink>
      <a:folHlink>
        <a:srgbClr val="002A50"/>
      </a:folHlink>
    </a:clrScheme>
    <a:fontScheme name="2_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430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28944812B99147A86721973B6C0E86" ma:contentTypeVersion="13" ma:contentTypeDescription="Create a new document." ma:contentTypeScope="" ma:versionID="5f76faf439097562b39824fb72648b9e">
  <xsd:schema xmlns:xsd="http://www.w3.org/2001/XMLSchema" xmlns:xs="http://www.w3.org/2001/XMLSchema" xmlns:p="http://schemas.microsoft.com/office/2006/metadata/properties" xmlns:ns2="956a3c55-baf7-42f6-86b0-9467cd5ec086" xmlns:ns3="ba93c9fb-d7c3-4653-9274-7da9a4a0c6c5" targetNamespace="http://schemas.microsoft.com/office/2006/metadata/properties" ma:root="true" ma:fieldsID="4faaac35117e84a4432e7c0340535cb7" ns2:_="" ns3:_="">
    <xsd:import namespace="956a3c55-baf7-42f6-86b0-9467cd5ec086"/>
    <xsd:import namespace="ba93c9fb-d7c3-4653-9274-7da9a4a0c6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a3c55-baf7-42f6-86b0-9467cd5ec0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03611b4-51c1-4ca1-b85c-c786090b79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93c9fb-d7c3-4653-9274-7da9a4a0c6c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58a2b7a-45ea-4d01-8715-97f16d189ecf}" ma:internalName="TaxCatchAll" ma:showField="CatchAllData" ma:web="ba93c9fb-d7c3-4653-9274-7da9a4a0c6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E422A4-DF1C-478D-B773-DEA88592E7AC}"/>
</file>

<file path=customXml/itemProps2.xml><?xml version="1.0" encoding="utf-8"?>
<ds:datastoreItem xmlns:ds="http://schemas.openxmlformats.org/officeDocument/2006/customXml" ds:itemID="{3604B85D-F802-4F25-A92F-B92E1968B1F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122164</TotalTime>
  <Words>128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23" baseType="lpstr">
      <vt:lpstr>Arial</vt:lpstr>
      <vt:lpstr>Calibri</vt:lpstr>
      <vt:lpstr>Courier New</vt:lpstr>
      <vt:lpstr>Times</vt:lpstr>
      <vt:lpstr>Verdana</vt:lpstr>
      <vt:lpstr>Webdings</vt:lpstr>
      <vt:lpstr>Wingdings</vt:lpstr>
      <vt:lpstr>1_Blank Presentation</vt:lpstr>
      <vt:lpstr>2_Blank Presentation</vt:lpstr>
      <vt:lpstr>4_Blank Presentation</vt:lpstr>
      <vt:lpstr>default</vt:lpstr>
      <vt:lpstr>3_Blank Presentation</vt:lpstr>
      <vt:lpstr>5_Blank Presentation</vt:lpstr>
      <vt:lpstr>1_default</vt:lpstr>
      <vt:lpstr>2_default</vt:lpstr>
      <vt:lpstr>6_Blank Presentation</vt:lpstr>
      <vt:lpstr>3_default</vt:lpstr>
      <vt:lpstr>7_Blank Presentation</vt:lpstr>
      <vt:lpstr>4_default</vt:lpstr>
      <vt:lpstr>3_BOD template (2009)</vt:lpstr>
      <vt:lpstr>think-cell Slide</vt:lpstr>
      <vt:lpstr>Airline Training Program Outline </vt:lpstr>
      <vt:lpstr>I. Railway labor Act: Group A – RLA History, Structure and Bargaining Process (Luby, Esposito, Dowling)</vt:lpstr>
    </vt:vector>
  </TitlesOfParts>
  <Company>Delta Air Lines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Flight Operations Review March 2005</dc:title>
  <dc:creator>Jill Caskey</dc:creator>
  <cp:lastModifiedBy>Esposito, Marc</cp:lastModifiedBy>
  <cp:revision>4954</cp:revision>
  <cp:lastPrinted>2021-12-16T17:54:26Z</cp:lastPrinted>
  <dcterms:created xsi:type="dcterms:W3CDTF">2005-04-13T15:11:42Z</dcterms:created>
  <dcterms:modified xsi:type="dcterms:W3CDTF">2023-04-25T12:46:58Z</dcterms:modified>
</cp:coreProperties>
</file>